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7" r:id="rId2"/>
    <p:sldId id="278" r:id="rId3"/>
    <p:sldId id="279" r:id="rId4"/>
    <p:sldId id="280" r:id="rId5"/>
    <p:sldId id="281" r:id="rId6"/>
    <p:sldId id="282" r:id="rId7"/>
    <p:sldId id="283" r:id="rId8"/>
    <p:sldId id="284" r:id="rId9"/>
    <p:sldId id="285" r:id="rId10"/>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0ED0"/>
    <a:srgbClr val="181848"/>
    <a:srgbClr val="007F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02" y="-282"/>
      </p:cViewPr>
      <p:guideLst>
        <p:guide orient="horz" pos="2160"/>
        <p:guide pos="2880"/>
      </p:guideLst>
    </p:cSldViewPr>
  </p:slideViewPr>
  <p:notesTextViewPr>
    <p:cViewPr>
      <p:scale>
        <a:sx n="100" d="100"/>
        <a:sy n="100" d="100"/>
      </p:scale>
      <p:origin x="0" y="0"/>
    </p:cViewPr>
  </p:notesTextViewPr>
  <p:notesViewPr>
    <p:cSldViewPr>
      <p:cViewPr varScale="1">
        <p:scale>
          <a:sx n="36" d="100"/>
          <a:sy n="36" d="100"/>
        </p:scale>
        <p:origin x="-2136" y="-78"/>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1" y="0"/>
            <a:ext cx="2946275" cy="494050"/>
          </a:xfrm>
          <a:prstGeom prst="rect">
            <a:avLst/>
          </a:prstGeom>
          <a:noFill/>
          <a:ln w="9525">
            <a:noFill/>
            <a:miter lim="800000"/>
            <a:headEnd/>
            <a:tailEnd/>
          </a:ln>
          <a:effectLst/>
        </p:spPr>
        <p:txBody>
          <a:bodyPr vert="horz" wrap="square" lIns="90708" tIns="45354" rIns="90708" bIns="45354" numCol="1" anchor="t" anchorCtr="0" compatLnSpc="1">
            <a:prstTxWarp prst="textNoShape">
              <a:avLst/>
            </a:prstTxWarp>
          </a:bodyPr>
          <a:lstStyle>
            <a:lvl1pPr>
              <a:defRPr sz="1200"/>
            </a:lvl1pPr>
          </a:lstStyle>
          <a:p>
            <a:pPr>
              <a:defRPr/>
            </a:pPr>
            <a:endParaRPr lang="en-US"/>
          </a:p>
        </p:txBody>
      </p:sp>
      <p:sp>
        <p:nvSpPr>
          <p:cNvPr id="20483" name="Rectangle 3"/>
          <p:cNvSpPr>
            <a:spLocks noGrp="1" noChangeArrowheads="1"/>
          </p:cNvSpPr>
          <p:nvPr>
            <p:ph type="dt" sz="quarter" idx="1"/>
          </p:nvPr>
        </p:nvSpPr>
        <p:spPr bwMode="auto">
          <a:xfrm>
            <a:off x="3849862" y="0"/>
            <a:ext cx="2946275" cy="494050"/>
          </a:xfrm>
          <a:prstGeom prst="rect">
            <a:avLst/>
          </a:prstGeom>
          <a:noFill/>
          <a:ln w="9525">
            <a:noFill/>
            <a:miter lim="800000"/>
            <a:headEnd/>
            <a:tailEnd/>
          </a:ln>
          <a:effectLst/>
        </p:spPr>
        <p:txBody>
          <a:bodyPr vert="horz" wrap="square" lIns="90708" tIns="45354" rIns="90708" bIns="45354" numCol="1" anchor="t" anchorCtr="0" compatLnSpc="1">
            <a:prstTxWarp prst="textNoShape">
              <a:avLst/>
            </a:prstTxWarp>
          </a:bodyPr>
          <a:lstStyle>
            <a:lvl1pPr algn="r">
              <a:defRPr sz="1200"/>
            </a:lvl1pPr>
          </a:lstStyle>
          <a:p>
            <a:pPr>
              <a:defRPr/>
            </a:pPr>
            <a:endParaRPr lang="en-US"/>
          </a:p>
        </p:txBody>
      </p:sp>
      <p:sp>
        <p:nvSpPr>
          <p:cNvPr id="20484" name="Rectangle 4"/>
          <p:cNvSpPr>
            <a:spLocks noGrp="1" noChangeArrowheads="1"/>
          </p:cNvSpPr>
          <p:nvPr>
            <p:ph type="ftr" sz="quarter" idx="2"/>
          </p:nvPr>
        </p:nvSpPr>
        <p:spPr bwMode="auto">
          <a:xfrm>
            <a:off x="1" y="9378514"/>
            <a:ext cx="2946275" cy="494050"/>
          </a:xfrm>
          <a:prstGeom prst="rect">
            <a:avLst/>
          </a:prstGeom>
          <a:noFill/>
          <a:ln w="9525">
            <a:noFill/>
            <a:miter lim="800000"/>
            <a:headEnd/>
            <a:tailEnd/>
          </a:ln>
          <a:effectLst/>
        </p:spPr>
        <p:txBody>
          <a:bodyPr vert="horz" wrap="square" lIns="90708" tIns="45354" rIns="90708" bIns="45354" numCol="1" anchor="b" anchorCtr="0" compatLnSpc="1">
            <a:prstTxWarp prst="textNoShape">
              <a:avLst/>
            </a:prstTxWarp>
          </a:bodyPr>
          <a:lstStyle>
            <a:lvl1pPr>
              <a:defRPr sz="1200"/>
            </a:lvl1pPr>
          </a:lstStyle>
          <a:p>
            <a:pPr>
              <a:defRPr/>
            </a:pPr>
            <a:endParaRPr lang="en-US"/>
          </a:p>
        </p:txBody>
      </p:sp>
      <p:sp>
        <p:nvSpPr>
          <p:cNvPr id="20485" name="Rectangle 5"/>
          <p:cNvSpPr>
            <a:spLocks noGrp="1" noChangeArrowheads="1"/>
          </p:cNvSpPr>
          <p:nvPr>
            <p:ph type="sldNum" sz="quarter" idx="3"/>
          </p:nvPr>
        </p:nvSpPr>
        <p:spPr bwMode="auto">
          <a:xfrm>
            <a:off x="3849862" y="9378514"/>
            <a:ext cx="2946275" cy="494050"/>
          </a:xfrm>
          <a:prstGeom prst="rect">
            <a:avLst/>
          </a:prstGeom>
          <a:noFill/>
          <a:ln w="9525">
            <a:noFill/>
            <a:miter lim="800000"/>
            <a:headEnd/>
            <a:tailEnd/>
          </a:ln>
          <a:effectLst/>
        </p:spPr>
        <p:txBody>
          <a:bodyPr vert="horz" wrap="square" lIns="90708" tIns="45354" rIns="90708" bIns="45354" numCol="1" anchor="b" anchorCtr="0" compatLnSpc="1">
            <a:prstTxWarp prst="textNoShape">
              <a:avLst/>
            </a:prstTxWarp>
          </a:bodyPr>
          <a:lstStyle>
            <a:lvl1pPr algn="r">
              <a:defRPr sz="1200"/>
            </a:lvl1pPr>
          </a:lstStyle>
          <a:p>
            <a:pPr>
              <a:defRPr/>
            </a:pPr>
            <a:fld id="{FC45EE81-9EAF-40C2-8DAA-2A3B052BF0BE}" type="slidenum">
              <a:rPr lang="en-US"/>
              <a:pPr>
                <a:defRPr/>
              </a:pPr>
              <a:t>‹#›</a:t>
            </a:fld>
            <a:endParaRPr lang="en-US"/>
          </a:p>
        </p:txBody>
      </p:sp>
    </p:spTree>
    <p:extLst>
      <p:ext uri="{BB962C8B-B14F-4D97-AF65-F5344CB8AC3E}">
        <p14:creationId xmlns:p14="http://schemas.microsoft.com/office/powerpoint/2010/main" val="11659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2946275" cy="494050"/>
          </a:xfrm>
          <a:prstGeom prst="rect">
            <a:avLst/>
          </a:prstGeom>
          <a:noFill/>
          <a:ln w="9525">
            <a:noFill/>
            <a:miter lim="800000"/>
            <a:headEnd/>
            <a:tailEnd/>
          </a:ln>
          <a:effectLst/>
        </p:spPr>
        <p:txBody>
          <a:bodyPr vert="horz" wrap="square" lIns="92432" tIns="46216" rIns="92432" bIns="46216" numCol="1" anchor="t" anchorCtr="0" compatLnSpc="1">
            <a:prstTxWarp prst="textNoShape">
              <a:avLst/>
            </a:prstTxWarp>
          </a:bodyPr>
          <a:lstStyle>
            <a:lvl1pPr defTabSz="924408">
              <a:defRPr sz="1200"/>
            </a:lvl1pPr>
          </a:lstStyle>
          <a:p>
            <a:pPr>
              <a:defRPr/>
            </a:pPr>
            <a:endParaRPr lang="en-US"/>
          </a:p>
        </p:txBody>
      </p:sp>
      <p:sp>
        <p:nvSpPr>
          <p:cNvPr id="4099" name="Rectangle 3"/>
          <p:cNvSpPr>
            <a:spLocks noGrp="1" noChangeArrowheads="1"/>
          </p:cNvSpPr>
          <p:nvPr>
            <p:ph type="dt" idx="1"/>
          </p:nvPr>
        </p:nvSpPr>
        <p:spPr bwMode="auto">
          <a:xfrm>
            <a:off x="3849862" y="0"/>
            <a:ext cx="2946275" cy="494050"/>
          </a:xfrm>
          <a:prstGeom prst="rect">
            <a:avLst/>
          </a:prstGeom>
          <a:noFill/>
          <a:ln w="9525">
            <a:noFill/>
            <a:miter lim="800000"/>
            <a:headEnd/>
            <a:tailEnd/>
          </a:ln>
          <a:effectLst/>
        </p:spPr>
        <p:txBody>
          <a:bodyPr vert="horz" wrap="square" lIns="92432" tIns="46216" rIns="92432" bIns="46216" numCol="1" anchor="t" anchorCtr="0" compatLnSpc="1">
            <a:prstTxWarp prst="textNoShape">
              <a:avLst/>
            </a:prstTxWarp>
          </a:bodyPr>
          <a:lstStyle>
            <a:lvl1pPr algn="r" defTabSz="924408">
              <a:defRPr sz="1200"/>
            </a:lvl1pPr>
          </a:lstStyle>
          <a:p>
            <a:pPr>
              <a:defRPr/>
            </a:pPr>
            <a:endParaRPr lang="en-US"/>
          </a:p>
        </p:txBody>
      </p:sp>
      <p:sp>
        <p:nvSpPr>
          <p:cNvPr id="12292" name="Rectangle 4"/>
          <p:cNvSpPr>
            <a:spLocks noGrp="1" noRot="1" noChangeAspect="1" noChangeArrowheads="1" noTextEdit="1"/>
          </p:cNvSpPr>
          <p:nvPr>
            <p:ph type="sldImg" idx="2"/>
          </p:nvPr>
        </p:nvSpPr>
        <p:spPr bwMode="auto">
          <a:xfrm>
            <a:off x="931863" y="741363"/>
            <a:ext cx="4933950" cy="3700462"/>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0383" y="4690944"/>
            <a:ext cx="5436909" cy="4443076"/>
          </a:xfrm>
          <a:prstGeom prst="rect">
            <a:avLst/>
          </a:prstGeom>
          <a:noFill/>
          <a:ln w="9525">
            <a:noFill/>
            <a:miter lim="800000"/>
            <a:headEnd/>
            <a:tailEnd/>
          </a:ln>
          <a:effectLst/>
        </p:spPr>
        <p:txBody>
          <a:bodyPr vert="horz" wrap="square" lIns="92432" tIns="46216" rIns="92432" bIns="462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1" y="9378514"/>
            <a:ext cx="2946275" cy="494050"/>
          </a:xfrm>
          <a:prstGeom prst="rect">
            <a:avLst/>
          </a:prstGeom>
          <a:noFill/>
          <a:ln w="9525">
            <a:noFill/>
            <a:miter lim="800000"/>
            <a:headEnd/>
            <a:tailEnd/>
          </a:ln>
          <a:effectLst/>
        </p:spPr>
        <p:txBody>
          <a:bodyPr vert="horz" wrap="square" lIns="92432" tIns="46216" rIns="92432" bIns="46216" numCol="1" anchor="b" anchorCtr="0" compatLnSpc="1">
            <a:prstTxWarp prst="textNoShape">
              <a:avLst/>
            </a:prstTxWarp>
          </a:bodyPr>
          <a:lstStyle>
            <a:lvl1pPr defTabSz="924408">
              <a:defRPr sz="1200"/>
            </a:lvl1pPr>
          </a:lstStyle>
          <a:p>
            <a:pPr>
              <a:defRPr/>
            </a:pPr>
            <a:endParaRPr lang="en-US"/>
          </a:p>
        </p:txBody>
      </p:sp>
      <p:sp>
        <p:nvSpPr>
          <p:cNvPr id="4103" name="Rectangle 7"/>
          <p:cNvSpPr>
            <a:spLocks noGrp="1" noChangeArrowheads="1"/>
          </p:cNvSpPr>
          <p:nvPr>
            <p:ph type="sldNum" sz="quarter" idx="5"/>
          </p:nvPr>
        </p:nvSpPr>
        <p:spPr bwMode="auto">
          <a:xfrm>
            <a:off x="3849862" y="9378514"/>
            <a:ext cx="2946275" cy="494050"/>
          </a:xfrm>
          <a:prstGeom prst="rect">
            <a:avLst/>
          </a:prstGeom>
          <a:noFill/>
          <a:ln w="9525">
            <a:noFill/>
            <a:miter lim="800000"/>
            <a:headEnd/>
            <a:tailEnd/>
          </a:ln>
          <a:effectLst/>
        </p:spPr>
        <p:txBody>
          <a:bodyPr vert="horz" wrap="square" lIns="92432" tIns="46216" rIns="92432" bIns="46216" numCol="1" anchor="b" anchorCtr="0" compatLnSpc="1">
            <a:prstTxWarp prst="textNoShape">
              <a:avLst/>
            </a:prstTxWarp>
          </a:bodyPr>
          <a:lstStyle>
            <a:lvl1pPr algn="r" defTabSz="924408">
              <a:defRPr sz="1200"/>
            </a:lvl1pPr>
          </a:lstStyle>
          <a:p>
            <a:pPr>
              <a:defRPr/>
            </a:pPr>
            <a:fld id="{2499E9C8-EE2C-4676-82CB-759CA91F9CFD}" type="slidenum">
              <a:rPr lang="en-US"/>
              <a:pPr>
                <a:defRPr/>
              </a:pPr>
              <a:t>‹#›</a:t>
            </a:fld>
            <a:endParaRPr lang="en-US"/>
          </a:p>
        </p:txBody>
      </p:sp>
    </p:spTree>
    <p:extLst>
      <p:ext uri="{BB962C8B-B14F-4D97-AF65-F5344CB8AC3E}">
        <p14:creationId xmlns:p14="http://schemas.microsoft.com/office/powerpoint/2010/main" val="3920622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8D00BB0F-A1B1-4337-8260-E4B4410B0D88}" type="slidenum">
              <a:rPr lang="en-US" smtClean="0"/>
              <a:pPr/>
              <a:t>1</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ln>
            <a:miter lim="800000"/>
            <a:headEnd/>
            <a:tailEnd/>
          </a:ln>
        </p:spPr>
        <p:txBody>
          <a:bodyPr/>
          <a:lstStyle/>
          <a:p>
            <a:fld id="{9E406DF6-7890-496B-B2FA-2BD4766BE5F9}" type="slidenum">
              <a:rPr lang="en-GB">
                <a:ea typeface="ＭＳ Ｐゴシック" charset="-128"/>
              </a:rPr>
              <a:pPr/>
              <a:t>2</a:t>
            </a:fld>
            <a:endParaRPr lang="en-GB">
              <a:ea typeface="ＭＳ Ｐゴシック" charset="-128"/>
            </a:endParaRPr>
          </a:p>
        </p:txBody>
      </p:sp>
      <p:sp>
        <p:nvSpPr>
          <p:cNvPr id="20483" name="Rectangle 7"/>
          <p:cNvSpPr txBox="1">
            <a:spLocks noGrp="1" noChangeArrowheads="1"/>
          </p:cNvSpPr>
          <p:nvPr/>
        </p:nvSpPr>
        <p:spPr bwMode="auto">
          <a:xfrm>
            <a:off x="3850443" y="9378824"/>
            <a:ext cx="2945659" cy="493713"/>
          </a:xfrm>
          <a:prstGeom prst="rect">
            <a:avLst/>
          </a:prstGeom>
          <a:noFill/>
          <a:ln w="9525">
            <a:noFill/>
            <a:miter lim="800000"/>
            <a:headEnd/>
            <a:tailEnd/>
          </a:ln>
        </p:spPr>
        <p:txBody>
          <a:bodyPr lIns="92424" tIns="46212" rIns="92424" bIns="46212" anchor="b"/>
          <a:lstStyle/>
          <a:p>
            <a:pPr algn="r" eaLnBrk="0" hangingPunct="0"/>
            <a:fld id="{6E7CD3EF-BB04-4091-9FE2-E9201DEE5F8D}" type="slidenum">
              <a:rPr lang="en-US" sz="1200">
                <a:solidFill>
                  <a:srgbClr val="FFFFFF"/>
                </a:solidFill>
                <a:latin typeface="Frutiger LT 57 Cn" pitchFamily="1" charset="0"/>
              </a:rPr>
              <a:pPr algn="r" eaLnBrk="0" hangingPunct="0"/>
              <a:t>2</a:t>
            </a:fld>
            <a:endParaRPr lang="en-US" sz="1200" dirty="0">
              <a:solidFill>
                <a:srgbClr val="FFFFFF"/>
              </a:solidFill>
              <a:latin typeface="Frutiger LT 57 Cn" pitchFamily="1" charset="0"/>
            </a:endParaRPr>
          </a:p>
        </p:txBody>
      </p:sp>
      <p:sp>
        <p:nvSpPr>
          <p:cNvPr id="20484" name="Rectangle 2"/>
          <p:cNvSpPr>
            <a:spLocks noGrp="1" noRot="1" noChangeAspect="1" noChangeArrowheads="1" noTextEdit="1"/>
          </p:cNvSpPr>
          <p:nvPr>
            <p:ph type="sldImg"/>
          </p:nvPr>
        </p:nvSpPr>
        <p:spPr bwMode="auto">
          <a:xfrm>
            <a:off x="933450" y="741363"/>
            <a:ext cx="4932363" cy="3700462"/>
          </a:xfrm>
          <a:noFill/>
          <a:ln>
            <a:solidFill>
              <a:srgbClr val="000000"/>
            </a:solidFill>
            <a:miter lim="800000"/>
            <a:headEnd/>
            <a:tailEnd/>
          </a:ln>
        </p:spPr>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ln>
            <a:miter lim="800000"/>
            <a:headEnd/>
            <a:tailEnd/>
          </a:ln>
        </p:spPr>
        <p:txBody>
          <a:bodyPr/>
          <a:lstStyle/>
          <a:p>
            <a:fld id="{9E406DF6-7890-496B-B2FA-2BD4766BE5F9}" type="slidenum">
              <a:rPr lang="en-GB">
                <a:ea typeface="ＭＳ Ｐゴシック" charset="-128"/>
              </a:rPr>
              <a:pPr/>
              <a:t>3</a:t>
            </a:fld>
            <a:endParaRPr lang="en-GB">
              <a:ea typeface="ＭＳ Ｐゴシック" charset="-128"/>
            </a:endParaRPr>
          </a:p>
        </p:txBody>
      </p:sp>
      <p:sp>
        <p:nvSpPr>
          <p:cNvPr id="20483" name="Rectangle 7"/>
          <p:cNvSpPr txBox="1">
            <a:spLocks noGrp="1" noChangeArrowheads="1"/>
          </p:cNvSpPr>
          <p:nvPr/>
        </p:nvSpPr>
        <p:spPr bwMode="auto">
          <a:xfrm>
            <a:off x="3850443" y="9378824"/>
            <a:ext cx="2945659" cy="493713"/>
          </a:xfrm>
          <a:prstGeom prst="rect">
            <a:avLst/>
          </a:prstGeom>
          <a:noFill/>
          <a:ln w="9525">
            <a:noFill/>
            <a:miter lim="800000"/>
            <a:headEnd/>
            <a:tailEnd/>
          </a:ln>
        </p:spPr>
        <p:txBody>
          <a:bodyPr lIns="92424" tIns="46212" rIns="92424" bIns="46212" anchor="b"/>
          <a:lstStyle/>
          <a:p>
            <a:pPr algn="r" eaLnBrk="0" hangingPunct="0"/>
            <a:fld id="{6E7CD3EF-BB04-4091-9FE2-E9201DEE5F8D}" type="slidenum">
              <a:rPr lang="en-US" sz="1200">
                <a:solidFill>
                  <a:srgbClr val="FFFFFF"/>
                </a:solidFill>
                <a:latin typeface="Frutiger LT 57 Cn" pitchFamily="1" charset="0"/>
              </a:rPr>
              <a:pPr algn="r" eaLnBrk="0" hangingPunct="0"/>
              <a:t>3</a:t>
            </a:fld>
            <a:endParaRPr lang="en-US" sz="1200" dirty="0">
              <a:solidFill>
                <a:srgbClr val="FFFFFF"/>
              </a:solidFill>
              <a:latin typeface="Frutiger LT 57 Cn" pitchFamily="1" charset="0"/>
            </a:endParaRPr>
          </a:p>
        </p:txBody>
      </p:sp>
      <p:sp>
        <p:nvSpPr>
          <p:cNvPr id="20484" name="Rectangle 2"/>
          <p:cNvSpPr>
            <a:spLocks noGrp="1" noRot="1" noChangeAspect="1" noChangeArrowheads="1" noTextEdit="1"/>
          </p:cNvSpPr>
          <p:nvPr>
            <p:ph type="sldImg"/>
          </p:nvPr>
        </p:nvSpPr>
        <p:spPr bwMode="auto">
          <a:xfrm>
            <a:off x="933450" y="741363"/>
            <a:ext cx="4932363" cy="3700462"/>
          </a:xfrm>
          <a:noFill/>
          <a:ln>
            <a:solidFill>
              <a:srgbClr val="000000"/>
            </a:solidFill>
            <a:miter lim="800000"/>
            <a:headEnd/>
            <a:tailEnd/>
          </a:ln>
        </p:spPr>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ln>
            <a:miter lim="800000"/>
            <a:headEnd/>
            <a:tailEnd/>
          </a:ln>
        </p:spPr>
        <p:txBody>
          <a:bodyPr/>
          <a:lstStyle/>
          <a:p>
            <a:fld id="{9E406DF6-7890-496B-B2FA-2BD4766BE5F9}" type="slidenum">
              <a:rPr lang="en-GB">
                <a:ea typeface="ＭＳ Ｐゴシック" charset="-128"/>
              </a:rPr>
              <a:pPr/>
              <a:t>4</a:t>
            </a:fld>
            <a:endParaRPr lang="en-GB">
              <a:ea typeface="ＭＳ Ｐゴシック" charset="-128"/>
            </a:endParaRPr>
          </a:p>
        </p:txBody>
      </p:sp>
      <p:sp>
        <p:nvSpPr>
          <p:cNvPr id="20483" name="Rectangle 7"/>
          <p:cNvSpPr txBox="1">
            <a:spLocks noGrp="1" noChangeArrowheads="1"/>
          </p:cNvSpPr>
          <p:nvPr/>
        </p:nvSpPr>
        <p:spPr bwMode="auto">
          <a:xfrm>
            <a:off x="3850443" y="9378824"/>
            <a:ext cx="2945659" cy="493713"/>
          </a:xfrm>
          <a:prstGeom prst="rect">
            <a:avLst/>
          </a:prstGeom>
          <a:noFill/>
          <a:ln w="9525">
            <a:noFill/>
            <a:miter lim="800000"/>
            <a:headEnd/>
            <a:tailEnd/>
          </a:ln>
        </p:spPr>
        <p:txBody>
          <a:bodyPr lIns="92424" tIns="46212" rIns="92424" bIns="46212" anchor="b"/>
          <a:lstStyle/>
          <a:p>
            <a:pPr algn="r" eaLnBrk="0" hangingPunct="0"/>
            <a:fld id="{6E7CD3EF-BB04-4091-9FE2-E9201DEE5F8D}" type="slidenum">
              <a:rPr lang="en-US" sz="1200">
                <a:solidFill>
                  <a:srgbClr val="FFFFFF"/>
                </a:solidFill>
                <a:latin typeface="Frutiger LT 57 Cn" pitchFamily="1" charset="0"/>
              </a:rPr>
              <a:pPr algn="r" eaLnBrk="0" hangingPunct="0"/>
              <a:t>4</a:t>
            </a:fld>
            <a:endParaRPr lang="en-US" sz="1200" dirty="0">
              <a:solidFill>
                <a:srgbClr val="FFFFFF"/>
              </a:solidFill>
              <a:latin typeface="Frutiger LT 57 Cn" pitchFamily="1" charset="0"/>
            </a:endParaRPr>
          </a:p>
        </p:txBody>
      </p:sp>
      <p:sp>
        <p:nvSpPr>
          <p:cNvPr id="20484" name="Rectangle 2"/>
          <p:cNvSpPr>
            <a:spLocks noGrp="1" noRot="1" noChangeAspect="1" noChangeArrowheads="1" noTextEdit="1"/>
          </p:cNvSpPr>
          <p:nvPr>
            <p:ph type="sldImg"/>
          </p:nvPr>
        </p:nvSpPr>
        <p:spPr bwMode="auto">
          <a:xfrm>
            <a:off x="933450" y="741363"/>
            <a:ext cx="4932363" cy="3700462"/>
          </a:xfrm>
          <a:noFill/>
          <a:ln>
            <a:solidFill>
              <a:srgbClr val="000000"/>
            </a:solidFill>
            <a:miter lim="800000"/>
            <a:headEnd/>
            <a:tailEnd/>
          </a:ln>
        </p:spPr>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ln>
            <a:miter lim="800000"/>
            <a:headEnd/>
            <a:tailEnd/>
          </a:ln>
        </p:spPr>
        <p:txBody>
          <a:bodyPr/>
          <a:lstStyle/>
          <a:p>
            <a:fld id="{9E406DF6-7890-496B-B2FA-2BD4766BE5F9}" type="slidenum">
              <a:rPr lang="en-GB">
                <a:ea typeface="ＭＳ Ｐゴシック" charset="-128"/>
              </a:rPr>
              <a:pPr/>
              <a:t>5</a:t>
            </a:fld>
            <a:endParaRPr lang="en-GB">
              <a:ea typeface="ＭＳ Ｐゴシック" charset="-128"/>
            </a:endParaRPr>
          </a:p>
        </p:txBody>
      </p:sp>
      <p:sp>
        <p:nvSpPr>
          <p:cNvPr id="20483" name="Rectangle 7"/>
          <p:cNvSpPr txBox="1">
            <a:spLocks noGrp="1" noChangeArrowheads="1"/>
          </p:cNvSpPr>
          <p:nvPr/>
        </p:nvSpPr>
        <p:spPr bwMode="auto">
          <a:xfrm>
            <a:off x="3850443" y="9378824"/>
            <a:ext cx="2945659" cy="493713"/>
          </a:xfrm>
          <a:prstGeom prst="rect">
            <a:avLst/>
          </a:prstGeom>
          <a:noFill/>
          <a:ln w="9525">
            <a:noFill/>
            <a:miter lim="800000"/>
            <a:headEnd/>
            <a:tailEnd/>
          </a:ln>
        </p:spPr>
        <p:txBody>
          <a:bodyPr lIns="92424" tIns="46212" rIns="92424" bIns="46212" anchor="b"/>
          <a:lstStyle/>
          <a:p>
            <a:pPr algn="r" eaLnBrk="0" hangingPunct="0"/>
            <a:fld id="{6E7CD3EF-BB04-4091-9FE2-E9201DEE5F8D}" type="slidenum">
              <a:rPr lang="en-US" sz="1200">
                <a:solidFill>
                  <a:srgbClr val="FFFFFF"/>
                </a:solidFill>
                <a:latin typeface="Frutiger LT 57 Cn" pitchFamily="1" charset="0"/>
              </a:rPr>
              <a:pPr algn="r" eaLnBrk="0" hangingPunct="0"/>
              <a:t>5</a:t>
            </a:fld>
            <a:endParaRPr lang="en-US" sz="1200" dirty="0">
              <a:solidFill>
                <a:srgbClr val="FFFFFF"/>
              </a:solidFill>
              <a:latin typeface="Frutiger LT 57 Cn" pitchFamily="1" charset="0"/>
            </a:endParaRPr>
          </a:p>
        </p:txBody>
      </p:sp>
      <p:sp>
        <p:nvSpPr>
          <p:cNvPr id="20484" name="Rectangle 2"/>
          <p:cNvSpPr>
            <a:spLocks noGrp="1" noRot="1" noChangeAspect="1" noChangeArrowheads="1" noTextEdit="1"/>
          </p:cNvSpPr>
          <p:nvPr>
            <p:ph type="sldImg"/>
          </p:nvPr>
        </p:nvSpPr>
        <p:spPr bwMode="auto">
          <a:xfrm>
            <a:off x="933450" y="741363"/>
            <a:ext cx="4932363" cy="3700462"/>
          </a:xfrm>
          <a:noFill/>
          <a:ln>
            <a:solidFill>
              <a:srgbClr val="000000"/>
            </a:solidFill>
            <a:miter lim="800000"/>
            <a:headEnd/>
            <a:tailEnd/>
          </a:ln>
        </p:spPr>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ln>
            <a:miter lim="800000"/>
            <a:headEnd/>
            <a:tailEnd/>
          </a:ln>
        </p:spPr>
        <p:txBody>
          <a:bodyPr/>
          <a:lstStyle/>
          <a:p>
            <a:fld id="{9E406DF6-7890-496B-B2FA-2BD4766BE5F9}" type="slidenum">
              <a:rPr lang="en-GB">
                <a:ea typeface="ＭＳ Ｐゴシック" charset="-128"/>
              </a:rPr>
              <a:pPr/>
              <a:t>6</a:t>
            </a:fld>
            <a:endParaRPr lang="en-GB">
              <a:ea typeface="ＭＳ Ｐゴシック" charset="-128"/>
            </a:endParaRPr>
          </a:p>
        </p:txBody>
      </p:sp>
      <p:sp>
        <p:nvSpPr>
          <p:cNvPr id="20483" name="Rectangle 7"/>
          <p:cNvSpPr txBox="1">
            <a:spLocks noGrp="1" noChangeArrowheads="1"/>
          </p:cNvSpPr>
          <p:nvPr/>
        </p:nvSpPr>
        <p:spPr bwMode="auto">
          <a:xfrm>
            <a:off x="3850443" y="9378824"/>
            <a:ext cx="2945659" cy="493713"/>
          </a:xfrm>
          <a:prstGeom prst="rect">
            <a:avLst/>
          </a:prstGeom>
          <a:noFill/>
          <a:ln w="9525">
            <a:noFill/>
            <a:miter lim="800000"/>
            <a:headEnd/>
            <a:tailEnd/>
          </a:ln>
        </p:spPr>
        <p:txBody>
          <a:bodyPr lIns="92424" tIns="46212" rIns="92424" bIns="46212" anchor="b"/>
          <a:lstStyle/>
          <a:p>
            <a:pPr algn="r" eaLnBrk="0" hangingPunct="0"/>
            <a:fld id="{6E7CD3EF-BB04-4091-9FE2-E9201DEE5F8D}" type="slidenum">
              <a:rPr lang="en-US" sz="1200">
                <a:solidFill>
                  <a:srgbClr val="FFFFFF"/>
                </a:solidFill>
                <a:latin typeface="Frutiger LT 57 Cn" pitchFamily="1" charset="0"/>
              </a:rPr>
              <a:pPr algn="r" eaLnBrk="0" hangingPunct="0"/>
              <a:t>6</a:t>
            </a:fld>
            <a:endParaRPr lang="en-US" sz="1200" dirty="0">
              <a:solidFill>
                <a:srgbClr val="FFFFFF"/>
              </a:solidFill>
              <a:latin typeface="Frutiger LT 57 Cn" pitchFamily="1" charset="0"/>
            </a:endParaRPr>
          </a:p>
        </p:txBody>
      </p:sp>
      <p:sp>
        <p:nvSpPr>
          <p:cNvPr id="20484" name="Rectangle 2"/>
          <p:cNvSpPr>
            <a:spLocks noGrp="1" noRot="1" noChangeAspect="1" noChangeArrowheads="1" noTextEdit="1"/>
          </p:cNvSpPr>
          <p:nvPr>
            <p:ph type="sldImg"/>
          </p:nvPr>
        </p:nvSpPr>
        <p:spPr bwMode="auto">
          <a:xfrm>
            <a:off x="933450" y="741363"/>
            <a:ext cx="4932363" cy="3700462"/>
          </a:xfrm>
          <a:noFill/>
          <a:ln>
            <a:solidFill>
              <a:srgbClr val="000000"/>
            </a:solidFill>
            <a:miter lim="800000"/>
            <a:headEnd/>
            <a:tailEnd/>
          </a:ln>
        </p:spPr>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ln>
            <a:miter lim="800000"/>
            <a:headEnd/>
            <a:tailEnd/>
          </a:ln>
        </p:spPr>
        <p:txBody>
          <a:bodyPr/>
          <a:lstStyle/>
          <a:p>
            <a:fld id="{9E406DF6-7890-496B-B2FA-2BD4766BE5F9}" type="slidenum">
              <a:rPr lang="en-GB">
                <a:ea typeface="ＭＳ Ｐゴシック" charset="-128"/>
              </a:rPr>
              <a:pPr/>
              <a:t>7</a:t>
            </a:fld>
            <a:endParaRPr lang="en-GB">
              <a:ea typeface="ＭＳ Ｐゴシック" charset="-128"/>
            </a:endParaRPr>
          </a:p>
        </p:txBody>
      </p:sp>
      <p:sp>
        <p:nvSpPr>
          <p:cNvPr id="20483" name="Rectangle 7"/>
          <p:cNvSpPr txBox="1">
            <a:spLocks noGrp="1" noChangeArrowheads="1"/>
          </p:cNvSpPr>
          <p:nvPr/>
        </p:nvSpPr>
        <p:spPr bwMode="auto">
          <a:xfrm>
            <a:off x="3850443" y="9378824"/>
            <a:ext cx="2945659" cy="493713"/>
          </a:xfrm>
          <a:prstGeom prst="rect">
            <a:avLst/>
          </a:prstGeom>
          <a:noFill/>
          <a:ln w="9525">
            <a:noFill/>
            <a:miter lim="800000"/>
            <a:headEnd/>
            <a:tailEnd/>
          </a:ln>
        </p:spPr>
        <p:txBody>
          <a:bodyPr lIns="92424" tIns="46212" rIns="92424" bIns="46212" anchor="b"/>
          <a:lstStyle/>
          <a:p>
            <a:pPr algn="r" eaLnBrk="0" hangingPunct="0"/>
            <a:fld id="{6E7CD3EF-BB04-4091-9FE2-E9201DEE5F8D}" type="slidenum">
              <a:rPr lang="en-US" sz="1200">
                <a:solidFill>
                  <a:srgbClr val="FFFFFF"/>
                </a:solidFill>
                <a:latin typeface="Frutiger LT 57 Cn" pitchFamily="1" charset="0"/>
              </a:rPr>
              <a:pPr algn="r" eaLnBrk="0" hangingPunct="0"/>
              <a:t>7</a:t>
            </a:fld>
            <a:endParaRPr lang="en-US" sz="1200" dirty="0">
              <a:solidFill>
                <a:srgbClr val="FFFFFF"/>
              </a:solidFill>
              <a:latin typeface="Frutiger LT 57 Cn" pitchFamily="1" charset="0"/>
            </a:endParaRPr>
          </a:p>
        </p:txBody>
      </p:sp>
      <p:sp>
        <p:nvSpPr>
          <p:cNvPr id="20484" name="Rectangle 2"/>
          <p:cNvSpPr>
            <a:spLocks noGrp="1" noRot="1" noChangeAspect="1" noChangeArrowheads="1" noTextEdit="1"/>
          </p:cNvSpPr>
          <p:nvPr>
            <p:ph type="sldImg"/>
          </p:nvPr>
        </p:nvSpPr>
        <p:spPr bwMode="auto">
          <a:xfrm>
            <a:off x="933450" y="741363"/>
            <a:ext cx="4932363" cy="3700462"/>
          </a:xfrm>
          <a:noFill/>
          <a:ln>
            <a:solidFill>
              <a:srgbClr val="000000"/>
            </a:solidFill>
            <a:miter lim="800000"/>
            <a:headEnd/>
            <a:tailEnd/>
          </a:ln>
        </p:spPr>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ln>
            <a:miter lim="800000"/>
            <a:headEnd/>
            <a:tailEnd/>
          </a:ln>
        </p:spPr>
        <p:txBody>
          <a:bodyPr/>
          <a:lstStyle/>
          <a:p>
            <a:fld id="{9E406DF6-7890-496B-B2FA-2BD4766BE5F9}" type="slidenum">
              <a:rPr lang="en-GB">
                <a:ea typeface="ＭＳ Ｐゴシック" charset="-128"/>
              </a:rPr>
              <a:pPr/>
              <a:t>8</a:t>
            </a:fld>
            <a:endParaRPr lang="en-GB">
              <a:ea typeface="ＭＳ Ｐゴシック" charset="-128"/>
            </a:endParaRPr>
          </a:p>
        </p:txBody>
      </p:sp>
      <p:sp>
        <p:nvSpPr>
          <p:cNvPr id="20483" name="Rectangle 7"/>
          <p:cNvSpPr txBox="1">
            <a:spLocks noGrp="1" noChangeArrowheads="1"/>
          </p:cNvSpPr>
          <p:nvPr/>
        </p:nvSpPr>
        <p:spPr bwMode="auto">
          <a:xfrm>
            <a:off x="3850443" y="9378824"/>
            <a:ext cx="2945659" cy="493713"/>
          </a:xfrm>
          <a:prstGeom prst="rect">
            <a:avLst/>
          </a:prstGeom>
          <a:noFill/>
          <a:ln w="9525">
            <a:noFill/>
            <a:miter lim="800000"/>
            <a:headEnd/>
            <a:tailEnd/>
          </a:ln>
        </p:spPr>
        <p:txBody>
          <a:bodyPr lIns="92424" tIns="46212" rIns="92424" bIns="46212" anchor="b"/>
          <a:lstStyle/>
          <a:p>
            <a:pPr algn="r" eaLnBrk="0" hangingPunct="0"/>
            <a:fld id="{6E7CD3EF-BB04-4091-9FE2-E9201DEE5F8D}" type="slidenum">
              <a:rPr lang="en-US" sz="1200">
                <a:solidFill>
                  <a:srgbClr val="FFFFFF"/>
                </a:solidFill>
                <a:latin typeface="Frutiger LT 57 Cn" pitchFamily="1" charset="0"/>
              </a:rPr>
              <a:pPr algn="r" eaLnBrk="0" hangingPunct="0"/>
              <a:t>8</a:t>
            </a:fld>
            <a:endParaRPr lang="en-US" sz="1200" dirty="0">
              <a:solidFill>
                <a:srgbClr val="FFFFFF"/>
              </a:solidFill>
              <a:latin typeface="Frutiger LT 57 Cn" pitchFamily="1" charset="0"/>
            </a:endParaRPr>
          </a:p>
        </p:txBody>
      </p:sp>
      <p:sp>
        <p:nvSpPr>
          <p:cNvPr id="20484" name="Rectangle 2"/>
          <p:cNvSpPr>
            <a:spLocks noGrp="1" noRot="1" noChangeAspect="1" noChangeArrowheads="1" noTextEdit="1"/>
          </p:cNvSpPr>
          <p:nvPr>
            <p:ph type="sldImg"/>
          </p:nvPr>
        </p:nvSpPr>
        <p:spPr bwMode="auto">
          <a:xfrm>
            <a:off x="933450" y="741363"/>
            <a:ext cx="4932363" cy="3700462"/>
          </a:xfrm>
          <a:noFill/>
          <a:ln>
            <a:solidFill>
              <a:srgbClr val="000000"/>
            </a:solidFill>
            <a:miter lim="800000"/>
            <a:headEnd/>
            <a:tailEnd/>
          </a:ln>
        </p:spPr>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ln>
            <a:miter lim="800000"/>
            <a:headEnd/>
            <a:tailEnd/>
          </a:ln>
        </p:spPr>
        <p:txBody>
          <a:bodyPr/>
          <a:lstStyle/>
          <a:p>
            <a:fld id="{9E406DF6-7890-496B-B2FA-2BD4766BE5F9}" type="slidenum">
              <a:rPr lang="en-GB">
                <a:ea typeface="ＭＳ Ｐゴシック" charset="-128"/>
              </a:rPr>
              <a:pPr/>
              <a:t>9</a:t>
            </a:fld>
            <a:endParaRPr lang="en-GB">
              <a:ea typeface="ＭＳ Ｐゴシック" charset="-128"/>
            </a:endParaRPr>
          </a:p>
        </p:txBody>
      </p:sp>
      <p:sp>
        <p:nvSpPr>
          <p:cNvPr id="20483" name="Rectangle 7"/>
          <p:cNvSpPr txBox="1">
            <a:spLocks noGrp="1" noChangeArrowheads="1"/>
          </p:cNvSpPr>
          <p:nvPr/>
        </p:nvSpPr>
        <p:spPr bwMode="auto">
          <a:xfrm>
            <a:off x="3850443" y="9378824"/>
            <a:ext cx="2945659" cy="493713"/>
          </a:xfrm>
          <a:prstGeom prst="rect">
            <a:avLst/>
          </a:prstGeom>
          <a:noFill/>
          <a:ln w="9525">
            <a:noFill/>
            <a:miter lim="800000"/>
            <a:headEnd/>
            <a:tailEnd/>
          </a:ln>
        </p:spPr>
        <p:txBody>
          <a:bodyPr lIns="92424" tIns="46212" rIns="92424" bIns="46212" anchor="b"/>
          <a:lstStyle/>
          <a:p>
            <a:pPr algn="r" eaLnBrk="0" hangingPunct="0"/>
            <a:fld id="{6E7CD3EF-BB04-4091-9FE2-E9201DEE5F8D}" type="slidenum">
              <a:rPr lang="en-US" sz="1200">
                <a:solidFill>
                  <a:srgbClr val="FFFFFF"/>
                </a:solidFill>
                <a:latin typeface="Frutiger LT 57 Cn" pitchFamily="1" charset="0"/>
              </a:rPr>
              <a:pPr algn="r" eaLnBrk="0" hangingPunct="0"/>
              <a:t>9</a:t>
            </a:fld>
            <a:endParaRPr lang="en-US" sz="1200" dirty="0">
              <a:solidFill>
                <a:srgbClr val="FFFFFF"/>
              </a:solidFill>
              <a:latin typeface="Frutiger LT 57 Cn" pitchFamily="1" charset="0"/>
            </a:endParaRPr>
          </a:p>
        </p:txBody>
      </p:sp>
      <p:sp>
        <p:nvSpPr>
          <p:cNvPr id="20484" name="Rectangle 2"/>
          <p:cNvSpPr>
            <a:spLocks noGrp="1" noRot="1" noChangeAspect="1" noChangeArrowheads="1" noTextEdit="1"/>
          </p:cNvSpPr>
          <p:nvPr>
            <p:ph type="sldImg"/>
          </p:nvPr>
        </p:nvSpPr>
        <p:spPr bwMode="auto">
          <a:xfrm>
            <a:off x="933450" y="741363"/>
            <a:ext cx="4932363" cy="3700462"/>
          </a:xfrm>
          <a:noFill/>
          <a:ln>
            <a:solidFill>
              <a:srgbClr val="000000"/>
            </a:solidFill>
            <a:miter lim="800000"/>
            <a:headEnd/>
            <a:tailEnd/>
          </a:ln>
        </p:spPr>
      </p:sp>
      <p:sp>
        <p:nvSpPr>
          <p:cNvPr id="2" name="Notes Placeholder 1"/>
          <p:cNvSpPr>
            <a:spLocks noGrp="1"/>
          </p:cNvSpPr>
          <p:nvPr>
            <p:ph type="body"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359A6B8-C9E4-44A7-8668-B3B1F9B354B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DF431EC-55A0-4363-B08C-041C47FC789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A9FD7BA-2051-4CE1-8116-D7332BC823A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381822D-6E3A-4092-A525-49A00AFD420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A5F282-5BF8-4470-A6E0-F5F65AA964F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EC1781E-376D-40A3-896C-FA8F77A7BCA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D3F49B4-D3AA-4140-A7F9-7BB7C2BCFCF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0C60E49-B5E5-4584-B493-9A3A40D4A3B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584D1B9-F89E-4A35-B0A2-9CEDA7BDE37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3D4059-F6A9-4245-8495-DAC4C3ECAC4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91F82C6-F3C7-4063-B5E1-E67A729AA12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B578B67-2E31-46CE-A564-5028296233F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
          <p:cNvGrpSpPr>
            <a:grpSpLocks/>
          </p:cNvGrpSpPr>
          <p:nvPr/>
        </p:nvGrpSpPr>
        <p:grpSpPr bwMode="auto">
          <a:xfrm>
            <a:off x="107504" y="1836241"/>
            <a:ext cx="8856984" cy="3608984"/>
            <a:chOff x="0" y="1008"/>
            <a:chExt cx="5760" cy="1296"/>
          </a:xfrm>
        </p:grpSpPr>
        <p:sp>
          <p:nvSpPr>
            <p:cNvPr id="2054" name="Rectangle 3"/>
            <p:cNvSpPr>
              <a:spLocks noChangeArrowheads="1"/>
            </p:cNvSpPr>
            <p:nvPr/>
          </p:nvSpPr>
          <p:spPr bwMode="auto">
            <a:xfrm>
              <a:off x="4704" y="1008"/>
              <a:ext cx="576" cy="1296"/>
            </a:xfrm>
            <a:prstGeom prst="rect">
              <a:avLst/>
            </a:prstGeom>
            <a:solidFill>
              <a:srgbClr val="BFE9F5"/>
            </a:solidFill>
            <a:ln w="9525">
              <a:noFill/>
              <a:miter lim="800000"/>
              <a:headEnd/>
              <a:tailEnd/>
            </a:ln>
          </p:spPr>
          <p:txBody>
            <a:bodyPr wrap="none" anchor="ctr"/>
            <a:lstStyle/>
            <a:p>
              <a:endParaRPr lang="id-ID"/>
            </a:p>
          </p:txBody>
        </p:sp>
        <p:sp>
          <p:nvSpPr>
            <p:cNvPr id="2055" name="Rectangle 4"/>
            <p:cNvSpPr>
              <a:spLocks noChangeArrowheads="1"/>
            </p:cNvSpPr>
            <p:nvPr/>
          </p:nvSpPr>
          <p:spPr bwMode="auto">
            <a:xfrm>
              <a:off x="528" y="1008"/>
              <a:ext cx="4512" cy="1296"/>
            </a:xfrm>
            <a:prstGeom prst="rect">
              <a:avLst/>
            </a:prstGeom>
            <a:solidFill>
              <a:srgbClr val="0050AA"/>
            </a:solidFill>
            <a:ln w="9525">
              <a:noFill/>
              <a:miter lim="800000"/>
              <a:headEnd/>
              <a:tailEnd/>
            </a:ln>
          </p:spPr>
          <p:txBody>
            <a:bodyPr wrap="none" anchor="ctr"/>
            <a:lstStyle/>
            <a:p>
              <a:r>
                <a:rPr lang="id-ID" dirty="0" smtClean="0"/>
                <a:t> </a:t>
              </a:r>
              <a:endParaRPr lang="id-ID" dirty="0"/>
            </a:p>
          </p:txBody>
        </p:sp>
        <p:sp>
          <p:nvSpPr>
            <p:cNvPr id="2056" name="Rectangle 5"/>
            <p:cNvSpPr>
              <a:spLocks noChangeArrowheads="1"/>
            </p:cNvSpPr>
            <p:nvPr/>
          </p:nvSpPr>
          <p:spPr bwMode="auto">
            <a:xfrm>
              <a:off x="5088" y="1008"/>
              <a:ext cx="96" cy="1296"/>
            </a:xfrm>
            <a:prstGeom prst="rect">
              <a:avLst/>
            </a:prstGeom>
            <a:solidFill>
              <a:srgbClr val="0050AA">
                <a:alpha val="59999"/>
              </a:srgbClr>
            </a:solidFill>
            <a:ln w="9525">
              <a:noFill/>
              <a:miter lim="800000"/>
              <a:headEnd/>
              <a:tailEnd/>
            </a:ln>
          </p:spPr>
          <p:txBody>
            <a:bodyPr wrap="none" anchor="ctr"/>
            <a:lstStyle/>
            <a:p>
              <a:endParaRPr lang="id-ID"/>
            </a:p>
          </p:txBody>
        </p:sp>
        <p:sp>
          <p:nvSpPr>
            <p:cNvPr id="2057" name="Rectangle 6"/>
            <p:cNvSpPr>
              <a:spLocks noChangeArrowheads="1"/>
            </p:cNvSpPr>
            <p:nvPr/>
          </p:nvSpPr>
          <p:spPr bwMode="auto">
            <a:xfrm>
              <a:off x="432" y="1008"/>
              <a:ext cx="144" cy="1296"/>
            </a:xfrm>
            <a:prstGeom prst="rect">
              <a:avLst/>
            </a:prstGeom>
            <a:solidFill>
              <a:srgbClr val="009DD9"/>
            </a:solidFill>
            <a:ln w="9525">
              <a:noFill/>
              <a:miter lim="800000"/>
              <a:headEnd/>
              <a:tailEnd/>
            </a:ln>
          </p:spPr>
          <p:txBody>
            <a:bodyPr wrap="none" anchor="ctr"/>
            <a:lstStyle/>
            <a:p>
              <a:endParaRPr lang="id-ID"/>
            </a:p>
          </p:txBody>
        </p:sp>
        <p:sp>
          <p:nvSpPr>
            <p:cNvPr id="2058" name="Rectangle 7"/>
            <p:cNvSpPr>
              <a:spLocks noChangeArrowheads="1"/>
            </p:cNvSpPr>
            <p:nvPr/>
          </p:nvSpPr>
          <p:spPr bwMode="auto">
            <a:xfrm>
              <a:off x="0" y="1008"/>
              <a:ext cx="384" cy="1296"/>
            </a:xfrm>
            <a:prstGeom prst="rect">
              <a:avLst/>
            </a:prstGeom>
            <a:solidFill>
              <a:schemeClr val="accent2"/>
            </a:solidFill>
            <a:ln w="9525">
              <a:noFill/>
              <a:miter lim="800000"/>
              <a:headEnd/>
              <a:tailEnd/>
            </a:ln>
          </p:spPr>
          <p:txBody>
            <a:bodyPr wrap="none" anchor="ctr"/>
            <a:lstStyle/>
            <a:p>
              <a:endParaRPr lang="id-ID"/>
            </a:p>
          </p:txBody>
        </p:sp>
        <p:sp>
          <p:nvSpPr>
            <p:cNvPr id="2059" name="Rectangle 8"/>
            <p:cNvSpPr>
              <a:spLocks noChangeArrowheads="1"/>
            </p:cNvSpPr>
            <p:nvPr/>
          </p:nvSpPr>
          <p:spPr bwMode="auto">
            <a:xfrm>
              <a:off x="5328" y="1008"/>
              <a:ext cx="432" cy="1296"/>
            </a:xfrm>
            <a:prstGeom prst="rect">
              <a:avLst/>
            </a:prstGeom>
            <a:solidFill>
              <a:srgbClr val="009DD9"/>
            </a:solidFill>
            <a:ln w="9525">
              <a:noFill/>
              <a:miter lim="800000"/>
              <a:headEnd/>
              <a:tailEnd/>
            </a:ln>
          </p:spPr>
          <p:txBody>
            <a:bodyPr wrap="none" anchor="ctr"/>
            <a:lstStyle/>
            <a:p>
              <a:endParaRPr lang="id-ID"/>
            </a:p>
          </p:txBody>
        </p:sp>
        <p:sp>
          <p:nvSpPr>
            <p:cNvPr id="2060" name="Rectangle 9"/>
            <p:cNvSpPr>
              <a:spLocks noChangeArrowheads="1"/>
            </p:cNvSpPr>
            <p:nvPr/>
          </p:nvSpPr>
          <p:spPr bwMode="auto">
            <a:xfrm>
              <a:off x="528" y="1121"/>
              <a:ext cx="4512" cy="1059"/>
            </a:xfrm>
            <a:prstGeom prst="rect">
              <a:avLst/>
            </a:prstGeom>
            <a:noFill/>
            <a:ln w="9525">
              <a:noFill/>
              <a:miter lim="800000"/>
              <a:headEnd/>
              <a:tailEnd/>
            </a:ln>
          </p:spPr>
          <p:txBody>
            <a:bodyPr/>
            <a:lstStyle/>
            <a:p>
              <a:pPr indent="365125" algn="ctr"/>
              <a:endParaRPr lang="en-US" sz="2000" b="1" dirty="0" smtClean="0">
                <a:solidFill>
                  <a:schemeClr val="bg1"/>
                </a:solidFill>
                <a:latin typeface="Lucida Sans" pitchFamily="34" charset="0"/>
              </a:endParaRPr>
            </a:p>
            <a:p>
              <a:pPr indent="365125" algn="ctr"/>
              <a:r>
                <a:rPr lang="id-ID" b="1" dirty="0" smtClean="0">
                  <a:solidFill>
                    <a:schemeClr val="bg1"/>
                  </a:solidFill>
                  <a:latin typeface="Lucida Sans" pitchFamily="34" charset="0"/>
                </a:rPr>
                <a:t>PERATURAN PRESIDEN REPUBLIK INDONESIA</a:t>
              </a:r>
            </a:p>
            <a:p>
              <a:pPr indent="365125" algn="ctr"/>
              <a:r>
                <a:rPr lang="id-ID" b="1" dirty="0" smtClean="0">
                  <a:solidFill>
                    <a:schemeClr val="bg1"/>
                  </a:solidFill>
                  <a:latin typeface="Lucida Sans" pitchFamily="34" charset="0"/>
                </a:rPr>
                <a:t>NOMOR 26 TAHUN 2010</a:t>
              </a:r>
            </a:p>
            <a:p>
              <a:pPr indent="365125" algn="ctr"/>
              <a:r>
                <a:rPr lang="id-ID" sz="1600" b="1" dirty="0" smtClean="0">
                  <a:solidFill>
                    <a:schemeClr val="bg1"/>
                  </a:solidFill>
                  <a:latin typeface="Lucida Sans" pitchFamily="34" charset="0"/>
                </a:rPr>
                <a:t>TENTANG</a:t>
              </a:r>
            </a:p>
            <a:p>
              <a:pPr indent="365125" algn="ctr"/>
              <a:r>
                <a:rPr lang="id-ID" b="1" dirty="0" smtClean="0">
                  <a:solidFill>
                    <a:schemeClr val="bg1"/>
                  </a:solidFill>
                  <a:latin typeface="Lucida Sans" pitchFamily="34" charset="0"/>
                </a:rPr>
                <a:t>TRANSPARANSI PENDAPATAN NEGARA DAN PENDAPATAN DAERAH YANG DIPEROLEH DARI INDUSTRI EKSTRAKTIF</a:t>
              </a:r>
              <a:endParaRPr lang="en-US" b="1" dirty="0" smtClean="0">
                <a:solidFill>
                  <a:schemeClr val="bg1"/>
                </a:solidFill>
                <a:latin typeface="Lucida Sans" pitchFamily="34" charset="0"/>
              </a:endParaRPr>
            </a:p>
          </p:txBody>
        </p:sp>
      </p:grpSp>
      <p:sp>
        <p:nvSpPr>
          <p:cNvPr id="2051" name="Rectangle 10"/>
          <p:cNvSpPr>
            <a:spLocks noChangeArrowheads="1"/>
          </p:cNvSpPr>
          <p:nvPr/>
        </p:nvSpPr>
        <p:spPr bwMode="auto">
          <a:xfrm>
            <a:off x="457200" y="5229198"/>
            <a:ext cx="8382000" cy="987451"/>
          </a:xfrm>
          <a:prstGeom prst="rect">
            <a:avLst/>
          </a:prstGeom>
          <a:noFill/>
          <a:ln w="9525">
            <a:noFill/>
            <a:miter lim="800000"/>
            <a:headEnd/>
            <a:tailEnd/>
          </a:ln>
        </p:spPr>
        <p:txBody>
          <a:bodyPr/>
          <a:lstStyle/>
          <a:p>
            <a:pPr marL="342900" indent="-342900" algn="ctr">
              <a:spcBef>
                <a:spcPct val="20000"/>
              </a:spcBef>
            </a:pPr>
            <a:endParaRPr lang="en-US" sz="2200" b="1" dirty="0">
              <a:latin typeface="Tahoma" pitchFamily="34" charset="0"/>
            </a:endParaRPr>
          </a:p>
          <a:p>
            <a:pPr marL="342900" indent="-342900" algn="ctr">
              <a:spcBef>
                <a:spcPct val="20000"/>
              </a:spcBef>
            </a:pPr>
            <a:r>
              <a:rPr lang="en-US" sz="1600" b="1" dirty="0" smtClean="0">
                <a:latin typeface="Tahoma" pitchFamily="34" charset="0"/>
              </a:rPr>
              <a:t>S</a:t>
            </a:r>
            <a:r>
              <a:rPr lang="id-ID" sz="1600" b="1" dirty="0" smtClean="0">
                <a:latin typeface="Tahoma" pitchFamily="34" charset="0"/>
              </a:rPr>
              <a:t>OSIALISASI LAPORAN PERTAMA EITI INDONESIA</a:t>
            </a:r>
          </a:p>
          <a:p>
            <a:pPr marL="342900" indent="-342900" algn="ctr">
              <a:spcBef>
                <a:spcPct val="20000"/>
              </a:spcBef>
            </a:pPr>
            <a:r>
              <a:rPr lang="id-ID" sz="1600" b="1" dirty="0" smtClean="0">
                <a:latin typeface="Tahoma" pitchFamily="34" charset="0"/>
              </a:rPr>
              <a:t>HOTEL MERCURE, JAKARTA 14 MEI 2013</a:t>
            </a:r>
            <a:endParaRPr lang="en-US" sz="1600" b="1" dirty="0">
              <a:latin typeface="Tahoma" pitchFamily="34" charset="0"/>
            </a:endParaRPr>
          </a:p>
        </p:txBody>
      </p:sp>
      <p:sp>
        <p:nvSpPr>
          <p:cNvPr id="2052" name="Text Box 11"/>
          <p:cNvSpPr txBox="1">
            <a:spLocks noChangeArrowheads="1"/>
          </p:cNvSpPr>
          <p:nvPr/>
        </p:nvSpPr>
        <p:spPr bwMode="auto">
          <a:xfrm>
            <a:off x="304800" y="1066800"/>
            <a:ext cx="8382000" cy="769441"/>
          </a:xfrm>
          <a:prstGeom prst="rect">
            <a:avLst/>
          </a:prstGeom>
          <a:noFill/>
          <a:ln w="9525">
            <a:noFill/>
            <a:miter lim="800000"/>
            <a:headEnd/>
            <a:tailEnd/>
          </a:ln>
        </p:spPr>
        <p:txBody>
          <a:bodyPr>
            <a:spAutoFit/>
          </a:bodyPr>
          <a:lstStyle/>
          <a:p>
            <a:pPr algn="ctr"/>
            <a:r>
              <a:rPr lang="en-US" sz="2200" b="1" dirty="0">
                <a:latin typeface="Tahoma" pitchFamily="34" charset="0"/>
              </a:rPr>
              <a:t>KEMENTERIAN KOORDINATOR BIDANG </a:t>
            </a:r>
            <a:r>
              <a:rPr lang="en-US" sz="2200" b="1" dirty="0" smtClean="0">
                <a:latin typeface="Tahoma" pitchFamily="34" charset="0"/>
              </a:rPr>
              <a:t>PEREKONOMIAN</a:t>
            </a:r>
            <a:endParaRPr lang="id-ID" sz="2200" b="1" dirty="0" smtClean="0">
              <a:latin typeface="Tahoma" pitchFamily="34" charset="0"/>
            </a:endParaRPr>
          </a:p>
          <a:p>
            <a:pPr algn="ctr"/>
            <a:r>
              <a:rPr lang="id-ID" sz="2200" b="1" dirty="0" smtClean="0">
                <a:latin typeface="Tahoma" pitchFamily="34" charset="0"/>
              </a:rPr>
              <a:t>REPUBLIK INDONESIA</a:t>
            </a:r>
            <a:endParaRPr lang="en-US" sz="2200" b="1" dirty="0">
              <a:latin typeface="Tahoma" pitchFamily="34" charset="0"/>
            </a:endParaRPr>
          </a:p>
        </p:txBody>
      </p:sp>
      <p:pic>
        <p:nvPicPr>
          <p:cNvPr id="2053" name="Picture 12" descr="garuda1"/>
          <p:cNvPicPr>
            <a:picLocks noChangeAspect="1" noChangeArrowheads="1"/>
          </p:cNvPicPr>
          <p:nvPr/>
        </p:nvPicPr>
        <p:blipFill>
          <a:blip r:embed="rId3" cstate="print"/>
          <a:srcRect/>
          <a:stretch>
            <a:fillRect/>
          </a:stretch>
        </p:blipFill>
        <p:spPr bwMode="auto">
          <a:xfrm>
            <a:off x="4057650" y="171450"/>
            <a:ext cx="914400"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5"/>
          <p:cNvSpPr>
            <a:spLocks noChangeArrowheads="1"/>
          </p:cNvSpPr>
          <p:nvPr/>
        </p:nvSpPr>
        <p:spPr bwMode="auto">
          <a:xfrm>
            <a:off x="395786" y="692696"/>
            <a:ext cx="82028" cy="5479504"/>
          </a:xfrm>
          <a:prstGeom prst="rect">
            <a:avLst/>
          </a:prstGeom>
          <a:solidFill>
            <a:srgbClr val="D4CFCA"/>
          </a:solidFill>
          <a:ln w="9525">
            <a:noFill/>
            <a:miter lim="800000"/>
            <a:headEnd/>
            <a:tailEnd/>
          </a:ln>
        </p:spPr>
        <p:txBody>
          <a:bodyPr wrap="none" anchor="ctr"/>
          <a:lstStyle/>
          <a:p>
            <a:endParaRPr lang="id-ID"/>
          </a:p>
        </p:txBody>
      </p:sp>
      <p:sp>
        <p:nvSpPr>
          <p:cNvPr id="29" name="Rectangle 6"/>
          <p:cNvSpPr>
            <a:spLocks noChangeArrowheads="1"/>
          </p:cNvSpPr>
          <p:nvPr/>
        </p:nvSpPr>
        <p:spPr bwMode="auto">
          <a:xfrm>
            <a:off x="258170" y="692696"/>
            <a:ext cx="219643" cy="5479504"/>
          </a:xfrm>
          <a:prstGeom prst="rect">
            <a:avLst/>
          </a:prstGeom>
          <a:solidFill>
            <a:srgbClr val="0050AA"/>
          </a:solidFill>
          <a:ln w="9525">
            <a:noFill/>
            <a:miter lim="800000"/>
            <a:headEnd/>
            <a:tailEnd/>
          </a:ln>
        </p:spPr>
        <p:txBody>
          <a:bodyPr wrap="none" anchor="ctr"/>
          <a:lstStyle/>
          <a:p>
            <a:endParaRPr lang="id-ID"/>
          </a:p>
        </p:txBody>
      </p:sp>
      <p:sp>
        <p:nvSpPr>
          <p:cNvPr id="30" name="Rectangle 7"/>
          <p:cNvSpPr>
            <a:spLocks noChangeArrowheads="1"/>
          </p:cNvSpPr>
          <p:nvPr/>
        </p:nvSpPr>
        <p:spPr bwMode="auto">
          <a:xfrm>
            <a:off x="162920" y="692696"/>
            <a:ext cx="95250" cy="5479504"/>
          </a:xfrm>
          <a:prstGeom prst="rect">
            <a:avLst/>
          </a:prstGeom>
          <a:solidFill>
            <a:srgbClr val="009DD9"/>
          </a:solidFill>
          <a:ln w="9525">
            <a:noFill/>
            <a:miter lim="800000"/>
            <a:headEnd/>
            <a:tailEnd/>
          </a:ln>
        </p:spPr>
        <p:txBody>
          <a:bodyPr wrap="none" anchor="ctr"/>
          <a:lstStyle/>
          <a:p>
            <a:endParaRPr lang="id-ID"/>
          </a:p>
        </p:txBody>
      </p:sp>
      <p:sp>
        <p:nvSpPr>
          <p:cNvPr id="31" name="Rectangle 2"/>
          <p:cNvSpPr>
            <a:spLocks noChangeArrowheads="1"/>
          </p:cNvSpPr>
          <p:nvPr/>
        </p:nvSpPr>
        <p:spPr bwMode="auto">
          <a:xfrm>
            <a:off x="755575" y="0"/>
            <a:ext cx="8208913" cy="980728"/>
          </a:xfrm>
          <a:prstGeom prst="rect">
            <a:avLst/>
          </a:prstGeom>
          <a:noFill/>
          <a:ln w="9525">
            <a:noFill/>
            <a:miter lim="800000"/>
            <a:headEnd/>
            <a:tailEnd/>
          </a:ln>
        </p:spPr>
        <p:txBody>
          <a:bodyPr anchor="b"/>
          <a:lstStyle/>
          <a:p>
            <a:pPr algn="ctr"/>
            <a:r>
              <a:rPr lang="id-ID" sz="2400" b="1" dirty="0" smtClean="0">
                <a:solidFill>
                  <a:schemeClr val="accent6"/>
                </a:solidFill>
                <a:latin typeface="Lucida Sans" pitchFamily="34" charset="0"/>
              </a:rPr>
              <a:t>I</a:t>
            </a:r>
            <a:r>
              <a:rPr lang="id-ID" sz="2400" b="1" dirty="0">
                <a:solidFill>
                  <a:schemeClr val="accent6"/>
                </a:solidFill>
                <a:latin typeface="Lucida Sans" pitchFamily="34" charset="0"/>
              </a:rPr>
              <a:t>.</a:t>
            </a:r>
            <a:r>
              <a:rPr lang="id-ID" sz="2400" b="1" dirty="0">
                <a:latin typeface="Lucida Sans" pitchFamily="34" charset="0"/>
              </a:rPr>
              <a:t> </a:t>
            </a:r>
            <a:r>
              <a:rPr lang="id-ID" sz="2400" b="1" dirty="0" smtClean="0">
                <a:solidFill>
                  <a:schemeClr val="accent6"/>
                </a:solidFill>
                <a:latin typeface="Lucida Sans" pitchFamily="34" charset="0"/>
              </a:rPr>
              <a:t>LATAR BELAKANG PENERBITAN PERPRES           NO. 26/2010  </a:t>
            </a:r>
            <a:endParaRPr lang="id-ID" sz="2400" b="1" dirty="0">
              <a:solidFill>
                <a:schemeClr val="accent6"/>
              </a:solidFill>
              <a:latin typeface="Lucida Sans" pitchFamily="34" charset="0"/>
            </a:endParaRPr>
          </a:p>
        </p:txBody>
      </p:sp>
      <p:sp>
        <p:nvSpPr>
          <p:cNvPr id="36" name="Rectangle 35"/>
          <p:cNvSpPr/>
          <p:nvPr/>
        </p:nvSpPr>
        <p:spPr>
          <a:xfrm>
            <a:off x="477814" y="1268760"/>
            <a:ext cx="8486674" cy="6001643"/>
          </a:xfrm>
          <a:prstGeom prst="rect">
            <a:avLst/>
          </a:prstGeom>
        </p:spPr>
        <p:txBody>
          <a:bodyPr wrap="square">
            <a:spAutoFit/>
          </a:bodyPr>
          <a:lstStyle/>
          <a:p>
            <a:pPr marL="355600" indent="-355600" algn="just">
              <a:spcBef>
                <a:spcPct val="20000"/>
              </a:spcBef>
              <a:buFont typeface="Arial" pitchFamily="34" charset="0"/>
              <a:buChar char="•"/>
              <a:defRPr/>
            </a:pPr>
            <a:r>
              <a:rPr lang="id-ID" sz="2000" dirty="0" smtClean="0">
                <a:solidFill>
                  <a:srgbClr val="1C0ED0"/>
                </a:solidFill>
              </a:rPr>
              <a:t>Surat Menko Bidang Perekonomian, Juli 2009 kepada Presiden RI perihal Rancangan Perpres tentang Transparansi Pendapatan Negara/Daerah yang Diperoleh Dari Industri Ekstraktif. </a:t>
            </a:r>
            <a:endParaRPr lang="id-ID" sz="2000" dirty="0" smtClean="0">
              <a:solidFill>
                <a:srgbClr val="1C0ED0"/>
              </a:solidFill>
            </a:endParaRPr>
          </a:p>
          <a:p>
            <a:pPr marL="900113" indent="-544513" algn="just">
              <a:spcBef>
                <a:spcPct val="20000"/>
              </a:spcBef>
              <a:buFont typeface="Wingdings" pitchFamily="2" charset="2"/>
              <a:buChar char="Ø"/>
              <a:defRPr/>
            </a:pPr>
            <a:r>
              <a:rPr lang="id-ID" sz="2000" dirty="0" smtClean="0">
                <a:solidFill>
                  <a:srgbClr val="1C0ED0"/>
                </a:solidFill>
              </a:rPr>
              <a:t>Prinsip transparansi sebagai bagian dari akuntabilitas pengelolaan dan pemanfaatan sumber daya alam.</a:t>
            </a:r>
          </a:p>
          <a:p>
            <a:pPr marL="900113" indent="-544513" algn="just">
              <a:spcBef>
                <a:spcPct val="20000"/>
              </a:spcBef>
              <a:buFont typeface="Wingdings" pitchFamily="2" charset="2"/>
              <a:buChar char="Ø"/>
              <a:defRPr/>
            </a:pPr>
            <a:r>
              <a:rPr lang="id-ID" sz="2000" dirty="0" smtClean="0">
                <a:solidFill>
                  <a:srgbClr val="1C0ED0"/>
                </a:solidFill>
              </a:rPr>
              <a:t>Rancangan Perpres No. 26/2010 dibahas dengan Kementerian terkait (ESDM, Keuangan, Dalam Negeri) dan BPKP.</a:t>
            </a:r>
          </a:p>
          <a:p>
            <a:pPr marL="355600" indent="-355600" algn="just">
              <a:spcBef>
                <a:spcPct val="20000"/>
              </a:spcBef>
              <a:buFont typeface="Arial" pitchFamily="34" charset="0"/>
              <a:buChar char="•"/>
              <a:defRPr/>
            </a:pPr>
            <a:r>
              <a:rPr lang="id-ID" sz="2000" dirty="0" smtClean="0">
                <a:solidFill>
                  <a:srgbClr val="1C0ED0"/>
                </a:solidFill>
              </a:rPr>
              <a:t>Sumber daya alam ekstraktif, sebagai salah satu sumber daya alam yang tidak terbarukan, harus dilakukan secara efisien dan efektif untuk peningkatan kesejahteraan umum (salah satu butir Menimbang Perpres No. 26/2010).</a:t>
            </a:r>
          </a:p>
          <a:p>
            <a:pPr marL="355600" indent="-355600" algn="just">
              <a:spcBef>
                <a:spcPct val="20000"/>
              </a:spcBef>
              <a:buFont typeface="Arial" pitchFamily="34" charset="0"/>
              <a:buChar char="•"/>
              <a:defRPr/>
            </a:pPr>
            <a:r>
              <a:rPr lang="id-ID" sz="2000" dirty="0" smtClean="0">
                <a:solidFill>
                  <a:srgbClr val="1C0ED0"/>
                </a:solidFill>
              </a:rPr>
              <a:t>Penerbitan Perpres No.26/2010 sejalan dengan niat Indonesia melaksanakan ketentuan </a:t>
            </a:r>
            <a:r>
              <a:rPr lang="id-ID" sz="2000" i="1" dirty="0" smtClean="0">
                <a:solidFill>
                  <a:srgbClr val="1C0ED0"/>
                </a:solidFill>
              </a:rPr>
              <a:t>Extractive Industries Transparency Initiative</a:t>
            </a:r>
            <a:r>
              <a:rPr lang="id-ID" sz="2000" dirty="0" smtClean="0">
                <a:solidFill>
                  <a:srgbClr val="1C0ED0"/>
                </a:solidFill>
              </a:rPr>
              <a:t> (EITI ) –  surat Menko Bidang Perekonomian kepada Ketua Dewan EITI bulan September </a:t>
            </a:r>
            <a:r>
              <a:rPr lang="id-ID" sz="2000" dirty="0">
                <a:solidFill>
                  <a:srgbClr val="1C0ED0"/>
                </a:solidFill>
              </a:rPr>
              <a:t>2010 </a:t>
            </a:r>
            <a:r>
              <a:rPr lang="id-ID" sz="2000" dirty="0" smtClean="0">
                <a:solidFill>
                  <a:srgbClr val="1C0ED0"/>
                </a:solidFill>
              </a:rPr>
              <a:t>(</a:t>
            </a:r>
            <a:r>
              <a:rPr lang="id-ID" sz="2000" i="1" dirty="0" smtClean="0">
                <a:solidFill>
                  <a:srgbClr val="1C0ED0"/>
                </a:solidFill>
              </a:rPr>
              <a:t>Request for Entrance Into EITI Candidacy</a:t>
            </a:r>
            <a:r>
              <a:rPr lang="id-ID" sz="2000" dirty="0" smtClean="0">
                <a:solidFill>
                  <a:srgbClr val="1C0ED0"/>
                </a:solidFill>
              </a:rPr>
              <a:t>).</a:t>
            </a:r>
            <a:endParaRPr lang="id-ID" sz="2000" dirty="0" smtClean="0">
              <a:solidFill>
                <a:srgbClr val="1C0ED0"/>
              </a:solidFill>
            </a:endParaRPr>
          </a:p>
          <a:p>
            <a:pPr marL="635000" indent="-457200" algn="just">
              <a:spcBef>
                <a:spcPct val="20000"/>
              </a:spcBef>
              <a:buFont typeface="Arial" pitchFamily="34" charset="0"/>
              <a:buChar char="•"/>
              <a:defRPr/>
            </a:pPr>
            <a:endParaRPr lang="id-ID" sz="2000" dirty="0" smtClean="0">
              <a:solidFill>
                <a:srgbClr val="1C0ED0"/>
              </a:solidFill>
            </a:endParaRPr>
          </a:p>
          <a:p>
            <a:pPr marL="531813" algn="just">
              <a:spcBef>
                <a:spcPct val="20000"/>
              </a:spcBef>
              <a:defRPr/>
            </a:pPr>
            <a:endParaRPr lang="id-ID" sz="2000" dirty="0" smtClean="0">
              <a:solidFill>
                <a:srgbClr val="1C0ED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5"/>
          <p:cNvSpPr>
            <a:spLocks noChangeArrowheads="1"/>
          </p:cNvSpPr>
          <p:nvPr/>
        </p:nvSpPr>
        <p:spPr bwMode="auto">
          <a:xfrm>
            <a:off x="395786" y="692696"/>
            <a:ext cx="82028" cy="5479504"/>
          </a:xfrm>
          <a:prstGeom prst="rect">
            <a:avLst/>
          </a:prstGeom>
          <a:solidFill>
            <a:srgbClr val="D4CFCA"/>
          </a:solidFill>
          <a:ln w="9525">
            <a:noFill/>
            <a:miter lim="800000"/>
            <a:headEnd/>
            <a:tailEnd/>
          </a:ln>
        </p:spPr>
        <p:txBody>
          <a:bodyPr wrap="none" anchor="ctr"/>
          <a:lstStyle/>
          <a:p>
            <a:endParaRPr lang="id-ID"/>
          </a:p>
        </p:txBody>
      </p:sp>
      <p:sp>
        <p:nvSpPr>
          <p:cNvPr id="29" name="Rectangle 6"/>
          <p:cNvSpPr>
            <a:spLocks noChangeArrowheads="1"/>
          </p:cNvSpPr>
          <p:nvPr/>
        </p:nvSpPr>
        <p:spPr bwMode="auto">
          <a:xfrm>
            <a:off x="258170" y="692696"/>
            <a:ext cx="219643" cy="5479504"/>
          </a:xfrm>
          <a:prstGeom prst="rect">
            <a:avLst/>
          </a:prstGeom>
          <a:solidFill>
            <a:srgbClr val="0050AA"/>
          </a:solidFill>
          <a:ln w="9525">
            <a:noFill/>
            <a:miter lim="800000"/>
            <a:headEnd/>
            <a:tailEnd/>
          </a:ln>
        </p:spPr>
        <p:txBody>
          <a:bodyPr wrap="none" anchor="ctr"/>
          <a:lstStyle/>
          <a:p>
            <a:endParaRPr lang="id-ID"/>
          </a:p>
        </p:txBody>
      </p:sp>
      <p:sp>
        <p:nvSpPr>
          <p:cNvPr id="30" name="Rectangle 7"/>
          <p:cNvSpPr>
            <a:spLocks noChangeArrowheads="1"/>
          </p:cNvSpPr>
          <p:nvPr/>
        </p:nvSpPr>
        <p:spPr bwMode="auto">
          <a:xfrm>
            <a:off x="162920" y="692696"/>
            <a:ext cx="95250" cy="5479504"/>
          </a:xfrm>
          <a:prstGeom prst="rect">
            <a:avLst/>
          </a:prstGeom>
          <a:solidFill>
            <a:srgbClr val="009DD9"/>
          </a:solidFill>
          <a:ln w="9525">
            <a:noFill/>
            <a:miter lim="800000"/>
            <a:headEnd/>
            <a:tailEnd/>
          </a:ln>
        </p:spPr>
        <p:txBody>
          <a:bodyPr wrap="none" anchor="ctr"/>
          <a:lstStyle/>
          <a:p>
            <a:endParaRPr lang="id-ID"/>
          </a:p>
        </p:txBody>
      </p:sp>
      <p:sp>
        <p:nvSpPr>
          <p:cNvPr id="31" name="Rectangle 2"/>
          <p:cNvSpPr>
            <a:spLocks noChangeArrowheads="1"/>
          </p:cNvSpPr>
          <p:nvPr/>
        </p:nvSpPr>
        <p:spPr bwMode="auto">
          <a:xfrm>
            <a:off x="755575" y="188640"/>
            <a:ext cx="8064897" cy="936104"/>
          </a:xfrm>
          <a:prstGeom prst="rect">
            <a:avLst/>
          </a:prstGeom>
          <a:noFill/>
          <a:ln w="9525">
            <a:noFill/>
            <a:miter lim="800000"/>
            <a:headEnd/>
            <a:tailEnd/>
          </a:ln>
        </p:spPr>
        <p:txBody>
          <a:bodyPr anchor="b"/>
          <a:lstStyle/>
          <a:p>
            <a:pPr algn="ctr"/>
            <a:r>
              <a:rPr lang="id-ID" sz="2400" b="1" dirty="0" smtClean="0">
                <a:solidFill>
                  <a:schemeClr val="accent6"/>
                </a:solidFill>
                <a:latin typeface="Lucida Sans" pitchFamily="34" charset="0"/>
              </a:rPr>
              <a:t>II.</a:t>
            </a:r>
            <a:r>
              <a:rPr lang="id-ID" sz="2400" b="1" dirty="0" smtClean="0">
                <a:latin typeface="Lucida Sans" pitchFamily="34" charset="0"/>
              </a:rPr>
              <a:t> </a:t>
            </a:r>
            <a:r>
              <a:rPr lang="id-ID" sz="2400" b="1" dirty="0" smtClean="0">
                <a:solidFill>
                  <a:schemeClr val="accent6"/>
                </a:solidFill>
                <a:latin typeface="Lucida Sans" pitchFamily="34" charset="0"/>
              </a:rPr>
              <a:t>SISTEMATIKA PERPRES NO. 26/2010</a:t>
            </a:r>
            <a:endParaRPr lang="id-ID" sz="2400" b="1" dirty="0">
              <a:solidFill>
                <a:schemeClr val="accent6"/>
              </a:solidFill>
              <a:latin typeface="Lucida Sans" pitchFamily="34" charset="0"/>
            </a:endParaRPr>
          </a:p>
        </p:txBody>
      </p:sp>
      <p:sp>
        <p:nvSpPr>
          <p:cNvPr id="36" name="Rectangle 35"/>
          <p:cNvSpPr/>
          <p:nvPr/>
        </p:nvSpPr>
        <p:spPr>
          <a:xfrm>
            <a:off x="755575" y="1628800"/>
            <a:ext cx="8250261" cy="2616101"/>
          </a:xfrm>
          <a:prstGeom prst="rect">
            <a:avLst/>
          </a:prstGeom>
        </p:spPr>
        <p:txBody>
          <a:bodyPr wrap="square">
            <a:spAutoFit/>
          </a:bodyPr>
          <a:lstStyle/>
          <a:p>
            <a:pPr marL="177800" algn="just">
              <a:spcBef>
                <a:spcPct val="20000"/>
              </a:spcBef>
              <a:tabLst>
                <a:tab pos="1433513" algn="l"/>
              </a:tabLst>
              <a:defRPr/>
            </a:pPr>
            <a:endParaRPr lang="id-ID" sz="2000" dirty="0" smtClean="0">
              <a:solidFill>
                <a:srgbClr val="1C0ED0"/>
              </a:solidFill>
            </a:endParaRPr>
          </a:p>
          <a:p>
            <a:pPr marL="177800" algn="just">
              <a:spcBef>
                <a:spcPct val="20000"/>
              </a:spcBef>
              <a:tabLst>
                <a:tab pos="1433513" algn="l"/>
              </a:tabLst>
              <a:defRPr/>
            </a:pPr>
            <a:r>
              <a:rPr lang="id-ID" sz="2000" dirty="0" smtClean="0">
                <a:solidFill>
                  <a:srgbClr val="1C0ED0"/>
                </a:solidFill>
              </a:rPr>
              <a:t>BAB I: 	KETENTUAN UMUM</a:t>
            </a:r>
          </a:p>
          <a:p>
            <a:pPr marL="177800" algn="just">
              <a:spcBef>
                <a:spcPct val="20000"/>
              </a:spcBef>
              <a:tabLst>
                <a:tab pos="1433513" algn="l"/>
              </a:tabLst>
              <a:defRPr/>
            </a:pPr>
            <a:r>
              <a:rPr lang="id-ID" sz="2000" dirty="0" smtClean="0">
                <a:solidFill>
                  <a:srgbClr val="1C0ED0"/>
                </a:solidFill>
              </a:rPr>
              <a:t>BAB II: 	TIM TRANSPARANSI INDUSTRI EKSTRAKTIF</a:t>
            </a:r>
          </a:p>
          <a:p>
            <a:pPr marL="177800" algn="just">
              <a:spcBef>
                <a:spcPct val="20000"/>
              </a:spcBef>
              <a:tabLst>
                <a:tab pos="1433513" algn="l"/>
              </a:tabLst>
              <a:defRPr/>
            </a:pPr>
            <a:r>
              <a:rPr lang="id-ID" sz="2000" dirty="0" smtClean="0">
                <a:solidFill>
                  <a:srgbClr val="1C0ED0"/>
                </a:solidFill>
              </a:rPr>
              <a:t>BAB III:  	MEKANISME TRANSPARANSI</a:t>
            </a:r>
          </a:p>
          <a:p>
            <a:pPr marL="177800" algn="just">
              <a:spcBef>
                <a:spcPct val="20000"/>
              </a:spcBef>
              <a:tabLst>
                <a:tab pos="1433513" algn="l"/>
              </a:tabLst>
              <a:defRPr/>
            </a:pPr>
            <a:r>
              <a:rPr lang="id-ID" sz="2000" dirty="0" smtClean="0">
                <a:solidFill>
                  <a:srgbClr val="1C0ED0"/>
                </a:solidFill>
              </a:rPr>
              <a:t>BAB IV: 	PEMBIAYAAN</a:t>
            </a:r>
          </a:p>
          <a:p>
            <a:pPr marL="177800" algn="just">
              <a:spcBef>
                <a:spcPct val="20000"/>
              </a:spcBef>
              <a:tabLst>
                <a:tab pos="1433513" algn="l"/>
              </a:tabLst>
              <a:defRPr/>
            </a:pPr>
            <a:r>
              <a:rPr lang="id-ID" sz="2000" dirty="0" smtClean="0">
                <a:solidFill>
                  <a:srgbClr val="1C0ED0"/>
                </a:solidFill>
              </a:rPr>
              <a:t>BAB V : 	KETENTUAN PENUTUP</a:t>
            </a:r>
            <a:endParaRPr lang="id-ID" sz="2000" dirty="0" smtClean="0">
              <a:solidFill>
                <a:srgbClr val="1C0ED0"/>
              </a:solidFill>
            </a:endParaRPr>
          </a:p>
          <a:p>
            <a:pPr marL="635000" indent="-457200" algn="just">
              <a:spcBef>
                <a:spcPct val="20000"/>
              </a:spcBef>
              <a:buFont typeface="Arial" pitchFamily="34" charset="0"/>
              <a:buChar char="•"/>
              <a:defRPr/>
            </a:pPr>
            <a:endParaRPr lang="id-ID" sz="2000" dirty="0" smtClean="0">
              <a:solidFill>
                <a:srgbClr val="1C0ED0"/>
              </a:solidFill>
            </a:endParaRPr>
          </a:p>
        </p:txBody>
      </p:sp>
    </p:spTree>
    <p:extLst>
      <p:ext uri="{BB962C8B-B14F-4D97-AF65-F5344CB8AC3E}">
        <p14:creationId xmlns:p14="http://schemas.microsoft.com/office/powerpoint/2010/main" val="14824904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5"/>
          <p:cNvSpPr>
            <a:spLocks noChangeArrowheads="1"/>
          </p:cNvSpPr>
          <p:nvPr/>
        </p:nvSpPr>
        <p:spPr bwMode="auto">
          <a:xfrm>
            <a:off x="395786" y="692696"/>
            <a:ext cx="82028" cy="5479504"/>
          </a:xfrm>
          <a:prstGeom prst="rect">
            <a:avLst/>
          </a:prstGeom>
          <a:solidFill>
            <a:srgbClr val="D4CFCA"/>
          </a:solidFill>
          <a:ln w="9525">
            <a:noFill/>
            <a:miter lim="800000"/>
            <a:headEnd/>
            <a:tailEnd/>
          </a:ln>
        </p:spPr>
        <p:txBody>
          <a:bodyPr wrap="none" anchor="ctr"/>
          <a:lstStyle/>
          <a:p>
            <a:endParaRPr lang="id-ID"/>
          </a:p>
        </p:txBody>
      </p:sp>
      <p:sp>
        <p:nvSpPr>
          <p:cNvPr id="29" name="Rectangle 6"/>
          <p:cNvSpPr>
            <a:spLocks noChangeArrowheads="1"/>
          </p:cNvSpPr>
          <p:nvPr/>
        </p:nvSpPr>
        <p:spPr bwMode="auto">
          <a:xfrm>
            <a:off x="258170" y="692696"/>
            <a:ext cx="219643" cy="5479504"/>
          </a:xfrm>
          <a:prstGeom prst="rect">
            <a:avLst/>
          </a:prstGeom>
          <a:solidFill>
            <a:srgbClr val="0050AA"/>
          </a:solidFill>
          <a:ln w="9525">
            <a:noFill/>
            <a:miter lim="800000"/>
            <a:headEnd/>
            <a:tailEnd/>
          </a:ln>
        </p:spPr>
        <p:txBody>
          <a:bodyPr wrap="none" anchor="ctr"/>
          <a:lstStyle/>
          <a:p>
            <a:endParaRPr lang="id-ID"/>
          </a:p>
        </p:txBody>
      </p:sp>
      <p:sp>
        <p:nvSpPr>
          <p:cNvPr id="30" name="Rectangle 7"/>
          <p:cNvSpPr>
            <a:spLocks noChangeArrowheads="1"/>
          </p:cNvSpPr>
          <p:nvPr/>
        </p:nvSpPr>
        <p:spPr bwMode="auto">
          <a:xfrm>
            <a:off x="162920" y="692696"/>
            <a:ext cx="95250" cy="5479504"/>
          </a:xfrm>
          <a:prstGeom prst="rect">
            <a:avLst/>
          </a:prstGeom>
          <a:solidFill>
            <a:srgbClr val="009DD9"/>
          </a:solidFill>
          <a:ln w="9525">
            <a:noFill/>
            <a:miter lim="800000"/>
            <a:headEnd/>
            <a:tailEnd/>
          </a:ln>
        </p:spPr>
        <p:txBody>
          <a:bodyPr wrap="none" anchor="ctr"/>
          <a:lstStyle/>
          <a:p>
            <a:endParaRPr lang="id-ID"/>
          </a:p>
        </p:txBody>
      </p:sp>
      <p:sp>
        <p:nvSpPr>
          <p:cNvPr id="31" name="Rectangle 2"/>
          <p:cNvSpPr>
            <a:spLocks noChangeArrowheads="1"/>
          </p:cNvSpPr>
          <p:nvPr/>
        </p:nvSpPr>
        <p:spPr bwMode="auto">
          <a:xfrm>
            <a:off x="755575" y="188640"/>
            <a:ext cx="8064897" cy="936104"/>
          </a:xfrm>
          <a:prstGeom prst="rect">
            <a:avLst/>
          </a:prstGeom>
          <a:noFill/>
          <a:ln w="9525">
            <a:noFill/>
            <a:miter lim="800000"/>
            <a:headEnd/>
            <a:tailEnd/>
          </a:ln>
        </p:spPr>
        <p:txBody>
          <a:bodyPr anchor="b"/>
          <a:lstStyle/>
          <a:p>
            <a:pPr algn="ctr"/>
            <a:r>
              <a:rPr lang="id-ID" sz="2400" b="1" dirty="0" smtClean="0">
                <a:solidFill>
                  <a:schemeClr val="accent6"/>
                </a:solidFill>
                <a:latin typeface="Lucida Sans" pitchFamily="34" charset="0"/>
              </a:rPr>
              <a:t> </a:t>
            </a:r>
            <a:r>
              <a:rPr lang="id-ID" sz="2400" b="1" dirty="0" smtClean="0">
                <a:latin typeface="Lucida Sans" pitchFamily="34" charset="0"/>
              </a:rPr>
              <a:t> </a:t>
            </a:r>
            <a:r>
              <a:rPr lang="id-ID" sz="2400" b="1" dirty="0" smtClean="0">
                <a:solidFill>
                  <a:schemeClr val="accent6"/>
                </a:solidFill>
                <a:latin typeface="Lucida Sans" pitchFamily="34" charset="0"/>
              </a:rPr>
              <a:t>BAB I : KETENTUAN UMUM</a:t>
            </a:r>
            <a:endParaRPr lang="id-ID" sz="2400" b="1" dirty="0">
              <a:solidFill>
                <a:schemeClr val="accent6"/>
              </a:solidFill>
              <a:latin typeface="Lucida Sans" pitchFamily="34" charset="0"/>
            </a:endParaRPr>
          </a:p>
        </p:txBody>
      </p:sp>
      <p:sp>
        <p:nvSpPr>
          <p:cNvPr id="36" name="Rectangle 35"/>
          <p:cNvSpPr/>
          <p:nvPr/>
        </p:nvSpPr>
        <p:spPr>
          <a:xfrm>
            <a:off x="611561" y="1124744"/>
            <a:ext cx="8394276" cy="3724096"/>
          </a:xfrm>
          <a:prstGeom prst="rect">
            <a:avLst/>
          </a:prstGeom>
        </p:spPr>
        <p:txBody>
          <a:bodyPr wrap="square">
            <a:spAutoFit/>
          </a:bodyPr>
          <a:lstStyle/>
          <a:p>
            <a:pPr marL="177800" algn="just">
              <a:spcBef>
                <a:spcPct val="20000"/>
              </a:spcBef>
              <a:tabLst>
                <a:tab pos="1433513" algn="l"/>
              </a:tabLst>
              <a:defRPr/>
            </a:pPr>
            <a:endParaRPr lang="id-ID" sz="2000" dirty="0" smtClean="0">
              <a:solidFill>
                <a:srgbClr val="1C0ED0"/>
              </a:solidFill>
            </a:endParaRPr>
          </a:p>
          <a:p>
            <a:pPr marL="520700" indent="-342900" algn="just">
              <a:spcBef>
                <a:spcPct val="20000"/>
              </a:spcBef>
              <a:buFont typeface="Arial" pitchFamily="34" charset="0"/>
              <a:buChar char="•"/>
              <a:tabLst>
                <a:tab pos="1433513" algn="l"/>
              </a:tabLst>
              <a:defRPr/>
            </a:pPr>
            <a:r>
              <a:rPr lang="id-ID" sz="2000" dirty="0" smtClean="0">
                <a:solidFill>
                  <a:srgbClr val="1C0ED0"/>
                </a:solidFill>
              </a:rPr>
              <a:t>Industri Ekstraktif (IE) adalah segala kegiatan yang mengambil sumber daya alam yang langsung dari perut bumi berupa mineral, batubara, minyak bumi dan gas bumi.</a:t>
            </a:r>
          </a:p>
          <a:p>
            <a:pPr marL="520700" indent="-342900" algn="just">
              <a:spcBef>
                <a:spcPct val="20000"/>
              </a:spcBef>
              <a:buFont typeface="Arial" pitchFamily="34" charset="0"/>
              <a:buChar char="•"/>
              <a:tabLst>
                <a:tab pos="1433513" algn="l"/>
              </a:tabLst>
              <a:defRPr/>
            </a:pPr>
            <a:r>
              <a:rPr lang="id-ID" sz="2000" dirty="0" smtClean="0">
                <a:solidFill>
                  <a:srgbClr val="1C0ED0"/>
                </a:solidFill>
              </a:rPr>
              <a:t>Pendapatan Negara yang diperoleh dari IE adalah semua penerimaan negara yang berasal dari penerimaan perpajakan, dan penerimaan negara bukan pajak yang diakui sebagai penambah nilai kekayaan bersih yang bersumber dari IE.</a:t>
            </a:r>
          </a:p>
          <a:p>
            <a:pPr marL="520700" indent="-342900" algn="just">
              <a:spcBef>
                <a:spcPct val="20000"/>
              </a:spcBef>
              <a:buFont typeface="Arial" pitchFamily="34" charset="0"/>
              <a:buChar char="•"/>
              <a:tabLst>
                <a:tab pos="1433513" algn="l"/>
              </a:tabLst>
              <a:defRPr/>
            </a:pPr>
            <a:r>
              <a:rPr lang="id-ID" sz="2000" dirty="0" smtClean="0">
                <a:solidFill>
                  <a:srgbClr val="1C0ED0"/>
                </a:solidFill>
              </a:rPr>
              <a:t>Pendapatan Daerah adalah hak Pemerintah Daerah yang diakui sebagai penambah nilai kekayaan bersih yang bersumber dari IE.</a:t>
            </a:r>
            <a:r>
              <a:rPr lang="id-ID" sz="2000" dirty="0" smtClean="0">
                <a:solidFill>
                  <a:srgbClr val="1C0ED0"/>
                </a:solidFill>
              </a:rPr>
              <a:t> </a:t>
            </a:r>
            <a:endParaRPr lang="id-ID" sz="2000" dirty="0" smtClean="0">
              <a:solidFill>
                <a:srgbClr val="1C0ED0"/>
              </a:solidFill>
            </a:endParaRPr>
          </a:p>
          <a:p>
            <a:pPr marL="635000" indent="-457200" algn="just">
              <a:spcBef>
                <a:spcPct val="20000"/>
              </a:spcBef>
              <a:buFont typeface="Arial" pitchFamily="34" charset="0"/>
              <a:buChar char="•"/>
              <a:defRPr/>
            </a:pPr>
            <a:endParaRPr lang="id-ID" sz="2000" dirty="0" smtClean="0">
              <a:solidFill>
                <a:srgbClr val="1C0ED0"/>
              </a:solidFill>
            </a:endParaRPr>
          </a:p>
        </p:txBody>
      </p:sp>
    </p:spTree>
    <p:extLst>
      <p:ext uri="{BB962C8B-B14F-4D97-AF65-F5344CB8AC3E}">
        <p14:creationId xmlns:p14="http://schemas.microsoft.com/office/powerpoint/2010/main" val="23298612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5"/>
          <p:cNvSpPr>
            <a:spLocks noChangeArrowheads="1"/>
          </p:cNvSpPr>
          <p:nvPr/>
        </p:nvSpPr>
        <p:spPr bwMode="auto">
          <a:xfrm>
            <a:off x="395786" y="692696"/>
            <a:ext cx="82028" cy="5479504"/>
          </a:xfrm>
          <a:prstGeom prst="rect">
            <a:avLst/>
          </a:prstGeom>
          <a:solidFill>
            <a:srgbClr val="D4CFCA"/>
          </a:solidFill>
          <a:ln w="9525">
            <a:noFill/>
            <a:miter lim="800000"/>
            <a:headEnd/>
            <a:tailEnd/>
          </a:ln>
        </p:spPr>
        <p:txBody>
          <a:bodyPr wrap="none" anchor="ctr"/>
          <a:lstStyle/>
          <a:p>
            <a:endParaRPr lang="id-ID"/>
          </a:p>
        </p:txBody>
      </p:sp>
      <p:sp>
        <p:nvSpPr>
          <p:cNvPr id="29" name="Rectangle 6"/>
          <p:cNvSpPr>
            <a:spLocks noChangeArrowheads="1"/>
          </p:cNvSpPr>
          <p:nvPr/>
        </p:nvSpPr>
        <p:spPr bwMode="auto">
          <a:xfrm>
            <a:off x="258170" y="692696"/>
            <a:ext cx="219643" cy="5479504"/>
          </a:xfrm>
          <a:prstGeom prst="rect">
            <a:avLst/>
          </a:prstGeom>
          <a:solidFill>
            <a:srgbClr val="0050AA"/>
          </a:solidFill>
          <a:ln w="9525">
            <a:noFill/>
            <a:miter lim="800000"/>
            <a:headEnd/>
            <a:tailEnd/>
          </a:ln>
        </p:spPr>
        <p:txBody>
          <a:bodyPr wrap="none" anchor="ctr"/>
          <a:lstStyle/>
          <a:p>
            <a:endParaRPr lang="id-ID"/>
          </a:p>
        </p:txBody>
      </p:sp>
      <p:sp>
        <p:nvSpPr>
          <p:cNvPr id="30" name="Rectangle 7"/>
          <p:cNvSpPr>
            <a:spLocks noChangeArrowheads="1"/>
          </p:cNvSpPr>
          <p:nvPr/>
        </p:nvSpPr>
        <p:spPr bwMode="auto">
          <a:xfrm>
            <a:off x="162920" y="692696"/>
            <a:ext cx="95250" cy="5479504"/>
          </a:xfrm>
          <a:prstGeom prst="rect">
            <a:avLst/>
          </a:prstGeom>
          <a:solidFill>
            <a:srgbClr val="009DD9"/>
          </a:solidFill>
          <a:ln w="9525">
            <a:noFill/>
            <a:miter lim="800000"/>
            <a:headEnd/>
            <a:tailEnd/>
          </a:ln>
        </p:spPr>
        <p:txBody>
          <a:bodyPr wrap="none" anchor="ctr"/>
          <a:lstStyle/>
          <a:p>
            <a:endParaRPr lang="id-ID"/>
          </a:p>
        </p:txBody>
      </p:sp>
      <p:sp>
        <p:nvSpPr>
          <p:cNvPr id="31" name="Rectangle 2"/>
          <p:cNvSpPr>
            <a:spLocks noChangeArrowheads="1"/>
          </p:cNvSpPr>
          <p:nvPr/>
        </p:nvSpPr>
        <p:spPr bwMode="auto">
          <a:xfrm>
            <a:off x="755575" y="188640"/>
            <a:ext cx="8064897" cy="936104"/>
          </a:xfrm>
          <a:prstGeom prst="rect">
            <a:avLst/>
          </a:prstGeom>
          <a:noFill/>
          <a:ln w="9525">
            <a:noFill/>
            <a:miter lim="800000"/>
            <a:headEnd/>
            <a:tailEnd/>
          </a:ln>
        </p:spPr>
        <p:txBody>
          <a:bodyPr anchor="b"/>
          <a:lstStyle/>
          <a:p>
            <a:pPr algn="ctr"/>
            <a:r>
              <a:rPr lang="id-ID" sz="2400" b="1" dirty="0" smtClean="0">
                <a:solidFill>
                  <a:schemeClr val="accent2"/>
                </a:solidFill>
                <a:latin typeface="Lucida Sans" pitchFamily="34" charset="0"/>
              </a:rPr>
              <a:t>BAB II : </a:t>
            </a:r>
            <a:r>
              <a:rPr lang="id-ID" sz="2400" b="1" dirty="0">
                <a:solidFill>
                  <a:schemeClr val="accent2"/>
                </a:solidFill>
              </a:rPr>
              <a:t>TIM TRANSPARANSI INDUSTRI </a:t>
            </a:r>
            <a:r>
              <a:rPr lang="id-ID" sz="2400" b="1" dirty="0" smtClean="0">
                <a:solidFill>
                  <a:schemeClr val="accent2"/>
                </a:solidFill>
              </a:rPr>
              <a:t>EKSTRAKTIF</a:t>
            </a:r>
            <a:endParaRPr lang="id-ID" sz="2400" b="1" dirty="0">
              <a:solidFill>
                <a:schemeClr val="accent2"/>
              </a:solidFill>
              <a:latin typeface="Lucida Sans" pitchFamily="34" charset="0"/>
            </a:endParaRPr>
          </a:p>
        </p:txBody>
      </p:sp>
      <p:sp>
        <p:nvSpPr>
          <p:cNvPr id="36" name="Rectangle 35"/>
          <p:cNvSpPr/>
          <p:nvPr/>
        </p:nvSpPr>
        <p:spPr>
          <a:xfrm>
            <a:off x="477815" y="1340768"/>
            <a:ext cx="8528022" cy="4832092"/>
          </a:xfrm>
          <a:prstGeom prst="rect">
            <a:avLst/>
          </a:prstGeom>
        </p:spPr>
        <p:txBody>
          <a:bodyPr wrap="square">
            <a:spAutoFit/>
          </a:bodyPr>
          <a:lstStyle/>
          <a:p>
            <a:pPr marL="520700" indent="-342900" algn="just">
              <a:spcBef>
                <a:spcPct val="20000"/>
              </a:spcBef>
              <a:buFont typeface="Arial" pitchFamily="34" charset="0"/>
              <a:buChar char="•"/>
              <a:tabLst>
                <a:tab pos="1433513" algn="l"/>
              </a:tabLst>
              <a:defRPr/>
            </a:pPr>
            <a:r>
              <a:rPr lang="id-ID" sz="2000" dirty="0" smtClean="0">
                <a:solidFill>
                  <a:srgbClr val="1C0ED0"/>
                </a:solidFill>
              </a:rPr>
              <a:t>Tim Transparansi Industri Ekstraktif (Tim Transparansi) dibentuk dalam rangka pelaksanaan transparansi pendapatan negara dan pendapatan daerah.</a:t>
            </a:r>
          </a:p>
          <a:p>
            <a:pPr marL="520700" indent="-342900" algn="just">
              <a:spcBef>
                <a:spcPct val="20000"/>
              </a:spcBef>
              <a:buFont typeface="Arial" pitchFamily="34" charset="0"/>
              <a:buChar char="•"/>
              <a:tabLst>
                <a:tab pos="1433513" algn="l"/>
              </a:tabLst>
              <a:defRPr/>
            </a:pPr>
            <a:r>
              <a:rPr lang="id-ID" sz="2000" dirty="0" smtClean="0">
                <a:solidFill>
                  <a:srgbClr val="1C0ED0"/>
                </a:solidFill>
              </a:rPr>
              <a:t>Tim Transparansi berkedudukan di bawah dan bertanggung jawab langsung kepada Presiden.</a:t>
            </a:r>
          </a:p>
          <a:p>
            <a:pPr marL="520700" indent="-342900" algn="just">
              <a:spcBef>
                <a:spcPct val="20000"/>
              </a:spcBef>
              <a:buFont typeface="Arial" pitchFamily="34" charset="0"/>
              <a:buChar char="•"/>
              <a:tabLst>
                <a:tab pos="1433513" algn="l"/>
              </a:tabLst>
              <a:defRPr/>
            </a:pPr>
            <a:r>
              <a:rPr lang="id-ID" sz="2000" dirty="0" smtClean="0">
                <a:solidFill>
                  <a:srgbClr val="1C0ED0"/>
                </a:solidFill>
              </a:rPr>
              <a:t>Tim Transparansi berwenang untuk meminta informasi, data tambahan, masukan dan/atau mengadakan konsultasi dengan instansi pemerintah pusat, pemerintah daerah, perusahaan Industri Ekstraktif, dan pihak lain yang dipandang perlu.</a:t>
            </a:r>
          </a:p>
          <a:p>
            <a:pPr marL="520700" indent="-342900" algn="just">
              <a:spcBef>
                <a:spcPct val="20000"/>
              </a:spcBef>
              <a:buFont typeface="Arial" pitchFamily="34" charset="0"/>
              <a:buChar char="•"/>
              <a:tabLst>
                <a:tab pos="1433513" algn="l"/>
              </a:tabLst>
              <a:defRPr/>
            </a:pPr>
            <a:r>
              <a:rPr lang="id-ID" sz="2000" dirty="0" smtClean="0">
                <a:solidFill>
                  <a:srgbClr val="1C0ED0"/>
                </a:solidFill>
              </a:rPr>
              <a:t>Tim Transparansi terdiri dari:</a:t>
            </a:r>
          </a:p>
          <a:p>
            <a:pPr marL="1077913" indent="-546100" algn="just">
              <a:spcBef>
                <a:spcPct val="20000"/>
              </a:spcBef>
              <a:buFont typeface="Wingdings" pitchFamily="2" charset="2"/>
              <a:buChar char="Ø"/>
              <a:tabLst>
                <a:tab pos="1433513" algn="l"/>
              </a:tabLst>
              <a:defRPr/>
            </a:pPr>
            <a:r>
              <a:rPr lang="id-ID" sz="2000" dirty="0" smtClean="0">
                <a:solidFill>
                  <a:srgbClr val="1C0ED0"/>
                </a:solidFill>
              </a:rPr>
              <a:t>Tim Pengarah; dan</a:t>
            </a:r>
          </a:p>
          <a:p>
            <a:pPr marL="1077913" indent="-546100" algn="just">
              <a:spcBef>
                <a:spcPct val="20000"/>
              </a:spcBef>
              <a:buFont typeface="Wingdings" pitchFamily="2" charset="2"/>
              <a:buChar char="Ø"/>
              <a:tabLst>
                <a:tab pos="1433513" algn="l"/>
              </a:tabLst>
              <a:defRPr/>
            </a:pPr>
            <a:r>
              <a:rPr lang="id-ID" sz="2000" dirty="0" smtClean="0">
                <a:solidFill>
                  <a:srgbClr val="1C0ED0"/>
                </a:solidFill>
              </a:rPr>
              <a:t>Tim Pelaksana</a:t>
            </a:r>
            <a:endParaRPr lang="id-ID" sz="2000" dirty="0">
              <a:solidFill>
                <a:srgbClr val="1C0ED0"/>
              </a:solidFill>
            </a:endParaRPr>
          </a:p>
          <a:p>
            <a:pPr marL="520700" indent="-342900" algn="just">
              <a:spcBef>
                <a:spcPct val="20000"/>
              </a:spcBef>
              <a:buFont typeface="Arial" pitchFamily="34" charset="0"/>
              <a:buChar char="•"/>
              <a:tabLst>
                <a:tab pos="1433513" algn="l"/>
              </a:tabLst>
              <a:defRPr/>
            </a:pPr>
            <a:endParaRPr lang="id-ID" sz="2000" dirty="0" smtClean="0">
              <a:solidFill>
                <a:srgbClr val="1C0ED0"/>
              </a:solidFill>
            </a:endParaRPr>
          </a:p>
          <a:p>
            <a:pPr marL="635000" indent="-457200" algn="just">
              <a:spcBef>
                <a:spcPct val="20000"/>
              </a:spcBef>
              <a:buFont typeface="Arial" pitchFamily="34" charset="0"/>
              <a:buChar char="•"/>
              <a:defRPr/>
            </a:pPr>
            <a:endParaRPr lang="id-ID" sz="2000" dirty="0" smtClean="0">
              <a:solidFill>
                <a:srgbClr val="1C0ED0"/>
              </a:solidFill>
            </a:endParaRPr>
          </a:p>
        </p:txBody>
      </p:sp>
    </p:spTree>
    <p:extLst>
      <p:ext uri="{BB962C8B-B14F-4D97-AF65-F5344CB8AC3E}">
        <p14:creationId xmlns:p14="http://schemas.microsoft.com/office/powerpoint/2010/main" val="35508220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5"/>
          <p:cNvSpPr>
            <a:spLocks noChangeArrowheads="1"/>
          </p:cNvSpPr>
          <p:nvPr/>
        </p:nvSpPr>
        <p:spPr bwMode="auto">
          <a:xfrm>
            <a:off x="395786" y="692696"/>
            <a:ext cx="82028" cy="5479504"/>
          </a:xfrm>
          <a:prstGeom prst="rect">
            <a:avLst/>
          </a:prstGeom>
          <a:solidFill>
            <a:srgbClr val="D4CFCA"/>
          </a:solidFill>
          <a:ln w="9525">
            <a:noFill/>
            <a:miter lim="800000"/>
            <a:headEnd/>
            <a:tailEnd/>
          </a:ln>
        </p:spPr>
        <p:txBody>
          <a:bodyPr wrap="none" anchor="ctr"/>
          <a:lstStyle/>
          <a:p>
            <a:endParaRPr lang="id-ID"/>
          </a:p>
        </p:txBody>
      </p:sp>
      <p:sp>
        <p:nvSpPr>
          <p:cNvPr id="29" name="Rectangle 6"/>
          <p:cNvSpPr>
            <a:spLocks noChangeArrowheads="1"/>
          </p:cNvSpPr>
          <p:nvPr/>
        </p:nvSpPr>
        <p:spPr bwMode="auto">
          <a:xfrm>
            <a:off x="258170" y="692696"/>
            <a:ext cx="219643" cy="5479504"/>
          </a:xfrm>
          <a:prstGeom prst="rect">
            <a:avLst/>
          </a:prstGeom>
          <a:solidFill>
            <a:srgbClr val="0050AA"/>
          </a:solidFill>
          <a:ln w="9525">
            <a:noFill/>
            <a:miter lim="800000"/>
            <a:headEnd/>
            <a:tailEnd/>
          </a:ln>
        </p:spPr>
        <p:txBody>
          <a:bodyPr wrap="none" anchor="ctr"/>
          <a:lstStyle/>
          <a:p>
            <a:endParaRPr lang="id-ID"/>
          </a:p>
        </p:txBody>
      </p:sp>
      <p:sp>
        <p:nvSpPr>
          <p:cNvPr id="30" name="Rectangle 7"/>
          <p:cNvSpPr>
            <a:spLocks noChangeArrowheads="1"/>
          </p:cNvSpPr>
          <p:nvPr/>
        </p:nvSpPr>
        <p:spPr bwMode="auto">
          <a:xfrm>
            <a:off x="162920" y="692696"/>
            <a:ext cx="95250" cy="5479504"/>
          </a:xfrm>
          <a:prstGeom prst="rect">
            <a:avLst/>
          </a:prstGeom>
          <a:solidFill>
            <a:srgbClr val="009DD9"/>
          </a:solidFill>
          <a:ln w="9525">
            <a:noFill/>
            <a:miter lim="800000"/>
            <a:headEnd/>
            <a:tailEnd/>
          </a:ln>
        </p:spPr>
        <p:txBody>
          <a:bodyPr wrap="none" anchor="ctr"/>
          <a:lstStyle/>
          <a:p>
            <a:endParaRPr lang="id-ID"/>
          </a:p>
        </p:txBody>
      </p:sp>
      <p:sp>
        <p:nvSpPr>
          <p:cNvPr id="31" name="Rectangle 2"/>
          <p:cNvSpPr>
            <a:spLocks noChangeArrowheads="1"/>
          </p:cNvSpPr>
          <p:nvPr/>
        </p:nvSpPr>
        <p:spPr bwMode="auto">
          <a:xfrm>
            <a:off x="755576" y="188640"/>
            <a:ext cx="8064896" cy="720080"/>
          </a:xfrm>
          <a:prstGeom prst="rect">
            <a:avLst/>
          </a:prstGeom>
          <a:noFill/>
          <a:ln w="9525">
            <a:noFill/>
            <a:miter lim="800000"/>
            <a:headEnd/>
            <a:tailEnd/>
          </a:ln>
        </p:spPr>
        <p:txBody>
          <a:bodyPr anchor="b"/>
          <a:lstStyle/>
          <a:p>
            <a:pPr algn="ctr"/>
            <a:r>
              <a:rPr lang="id-ID" sz="2400" b="1" dirty="0" smtClean="0">
                <a:solidFill>
                  <a:schemeClr val="accent2"/>
                </a:solidFill>
                <a:latin typeface="Lucida Sans" pitchFamily="34" charset="0"/>
              </a:rPr>
              <a:t>BAB II. </a:t>
            </a:r>
            <a:r>
              <a:rPr lang="id-ID" sz="2400" b="1" dirty="0">
                <a:solidFill>
                  <a:schemeClr val="accent2"/>
                </a:solidFill>
              </a:rPr>
              <a:t>TIM TRANSPARANSI INDUSTRI </a:t>
            </a:r>
            <a:r>
              <a:rPr lang="id-ID" sz="2400" b="1" dirty="0" smtClean="0">
                <a:solidFill>
                  <a:schemeClr val="accent2"/>
                </a:solidFill>
              </a:rPr>
              <a:t>EKSTRAKTIF </a:t>
            </a:r>
            <a:r>
              <a:rPr lang="id-ID" sz="2400" dirty="0" smtClean="0">
                <a:solidFill>
                  <a:schemeClr val="accent2"/>
                </a:solidFill>
              </a:rPr>
              <a:t>(lanjutan)</a:t>
            </a:r>
            <a:endParaRPr lang="id-ID" sz="2400" b="1" dirty="0">
              <a:solidFill>
                <a:schemeClr val="accent2"/>
              </a:solidFill>
              <a:latin typeface="Lucida Sans" pitchFamily="34" charset="0"/>
            </a:endParaRPr>
          </a:p>
        </p:txBody>
      </p:sp>
      <p:sp>
        <p:nvSpPr>
          <p:cNvPr id="36" name="Rectangle 35"/>
          <p:cNvSpPr/>
          <p:nvPr/>
        </p:nvSpPr>
        <p:spPr>
          <a:xfrm>
            <a:off x="611560" y="908720"/>
            <a:ext cx="8136904" cy="5940088"/>
          </a:xfrm>
          <a:prstGeom prst="rect">
            <a:avLst/>
          </a:prstGeom>
        </p:spPr>
        <p:txBody>
          <a:bodyPr wrap="square">
            <a:spAutoFit/>
          </a:bodyPr>
          <a:lstStyle/>
          <a:p>
            <a:pPr marL="520700" indent="-342900" algn="just">
              <a:spcBef>
                <a:spcPct val="20000"/>
              </a:spcBef>
              <a:buFont typeface="Arial" pitchFamily="34" charset="0"/>
              <a:buChar char="•"/>
              <a:tabLst>
                <a:tab pos="1433513" algn="l"/>
              </a:tabLst>
              <a:defRPr/>
            </a:pPr>
            <a:r>
              <a:rPr lang="id-ID" sz="2000" dirty="0" smtClean="0">
                <a:solidFill>
                  <a:srgbClr val="1C0ED0"/>
                </a:solidFill>
              </a:rPr>
              <a:t>Tim Pengarah :</a:t>
            </a:r>
          </a:p>
          <a:p>
            <a:pPr marL="982663" indent="-450850" algn="just">
              <a:spcBef>
                <a:spcPct val="20000"/>
              </a:spcBef>
              <a:buFont typeface="Wingdings" pitchFamily="2" charset="2"/>
              <a:buChar char="Ø"/>
              <a:tabLst>
                <a:tab pos="1433513" algn="l"/>
              </a:tabLst>
              <a:defRPr/>
            </a:pPr>
            <a:r>
              <a:rPr lang="id-ID" sz="2000" dirty="0">
                <a:solidFill>
                  <a:srgbClr val="1C0ED0"/>
                </a:solidFill>
              </a:rPr>
              <a:t>Ketua : Menko Bidang Perekonomian</a:t>
            </a:r>
            <a:endParaRPr lang="id-ID" sz="2000" dirty="0" smtClean="0">
              <a:solidFill>
                <a:srgbClr val="1C0ED0"/>
              </a:solidFill>
            </a:endParaRPr>
          </a:p>
          <a:p>
            <a:pPr marL="982663" indent="-450850" algn="just">
              <a:spcBef>
                <a:spcPct val="20000"/>
              </a:spcBef>
              <a:buFont typeface="Wingdings" pitchFamily="2" charset="2"/>
              <a:buChar char="Ø"/>
              <a:tabLst>
                <a:tab pos="1433513" algn="l"/>
              </a:tabLst>
              <a:defRPr/>
            </a:pPr>
            <a:r>
              <a:rPr lang="id-ID" sz="2000" dirty="0" smtClean="0">
                <a:solidFill>
                  <a:srgbClr val="1C0ED0"/>
                </a:solidFill>
              </a:rPr>
              <a:t>Anggota : Menteri (ESDM, Keuangan, Dalam Negeri), Kepala BPKP dan Prof. Dr. Emil Salim. </a:t>
            </a:r>
            <a:endParaRPr lang="id-ID" sz="2000" dirty="0" smtClean="0">
              <a:solidFill>
                <a:srgbClr val="1C0ED0"/>
              </a:solidFill>
            </a:endParaRPr>
          </a:p>
          <a:p>
            <a:pPr marL="520700" indent="-342900" algn="just">
              <a:spcBef>
                <a:spcPct val="20000"/>
              </a:spcBef>
              <a:buFont typeface="Arial" pitchFamily="34" charset="0"/>
              <a:buChar char="•"/>
              <a:tabLst>
                <a:tab pos="1433513" algn="l"/>
              </a:tabLst>
              <a:defRPr/>
            </a:pPr>
            <a:r>
              <a:rPr lang="id-ID" sz="2000" dirty="0" smtClean="0">
                <a:solidFill>
                  <a:srgbClr val="1C0ED0"/>
                </a:solidFill>
              </a:rPr>
              <a:t>Tim Pelaksana :</a:t>
            </a:r>
          </a:p>
          <a:p>
            <a:pPr marL="1077913" indent="-546100" algn="just">
              <a:spcBef>
                <a:spcPct val="20000"/>
              </a:spcBef>
              <a:buFont typeface="Wingdings" pitchFamily="2" charset="2"/>
              <a:buChar char="Ø"/>
              <a:tabLst>
                <a:tab pos="1433513" algn="l"/>
              </a:tabLst>
              <a:defRPr/>
            </a:pPr>
            <a:r>
              <a:rPr lang="id-ID" sz="2000" dirty="0" smtClean="0">
                <a:solidFill>
                  <a:srgbClr val="1C0ED0"/>
                </a:solidFill>
              </a:rPr>
              <a:t>Ketua : Deputi Bidang Koordinasi ESDM Kemenko Bidang Perekonmian;  </a:t>
            </a:r>
          </a:p>
          <a:p>
            <a:pPr marL="1420813" indent="-342900" algn="just">
              <a:spcBef>
                <a:spcPct val="20000"/>
              </a:spcBef>
              <a:buFont typeface="Wingdings" pitchFamily="2" charset="2"/>
              <a:buChar char="ü"/>
              <a:defRPr/>
            </a:pPr>
            <a:r>
              <a:rPr lang="id-ID" sz="2000" dirty="0" smtClean="0">
                <a:solidFill>
                  <a:srgbClr val="1C0ED0"/>
                </a:solidFill>
              </a:rPr>
              <a:t>Wakil Ketua I (merangkap anggota): Dirjen Anggaran, Kementerian Keuangan;</a:t>
            </a:r>
          </a:p>
          <a:p>
            <a:pPr marL="1420813" indent="-342900" algn="just">
              <a:spcBef>
                <a:spcPct val="20000"/>
              </a:spcBef>
              <a:buFont typeface="Wingdings" pitchFamily="2" charset="2"/>
              <a:buChar char="ü"/>
              <a:defRPr/>
            </a:pPr>
            <a:r>
              <a:rPr lang="id-ID" sz="2000" dirty="0" smtClean="0">
                <a:solidFill>
                  <a:srgbClr val="1C0ED0"/>
                </a:solidFill>
              </a:rPr>
              <a:t>Wakil Ketua </a:t>
            </a:r>
            <a:r>
              <a:rPr lang="id-ID" sz="2000" dirty="0">
                <a:solidFill>
                  <a:srgbClr val="1C0ED0"/>
                </a:solidFill>
              </a:rPr>
              <a:t>II (merangkap </a:t>
            </a:r>
            <a:r>
              <a:rPr lang="id-ID" sz="2000" dirty="0" smtClean="0">
                <a:solidFill>
                  <a:srgbClr val="1C0ED0"/>
                </a:solidFill>
              </a:rPr>
              <a:t>anggota): Sekjen Kementerian ESDM;</a:t>
            </a:r>
          </a:p>
          <a:p>
            <a:pPr marL="1077913" indent="-546100" algn="just">
              <a:spcBef>
                <a:spcPct val="20000"/>
              </a:spcBef>
              <a:buFont typeface="Wingdings" pitchFamily="2" charset="2"/>
              <a:buChar char="Ø"/>
              <a:tabLst>
                <a:tab pos="1433513" algn="l"/>
              </a:tabLst>
              <a:defRPr/>
            </a:pPr>
            <a:r>
              <a:rPr lang="id-ID" sz="2000" dirty="0" smtClean="0">
                <a:solidFill>
                  <a:srgbClr val="1C0ED0"/>
                </a:solidFill>
              </a:rPr>
              <a:t>Anggota : 9 pejabat eselon 1 Kementerian terkait, Kepala BP Migas, Dirut Pertamina, 3 wakil dari asosiasi IE, 3 wakil LSM;</a:t>
            </a:r>
          </a:p>
          <a:p>
            <a:pPr marL="1077913" indent="-546100" algn="just">
              <a:spcBef>
                <a:spcPct val="20000"/>
              </a:spcBef>
              <a:buFont typeface="Wingdings" pitchFamily="2" charset="2"/>
              <a:buChar char="Ø"/>
              <a:tabLst>
                <a:tab pos="1433513" algn="l"/>
              </a:tabLst>
              <a:defRPr/>
            </a:pPr>
            <a:r>
              <a:rPr lang="id-ID" sz="2000" dirty="0" smtClean="0">
                <a:solidFill>
                  <a:srgbClr val="1C0ED0"/>
                </a:solidFill>
              </a:rPr>
              <a:t>Untuk kelancaran pelaksanaan tugas Tim Transparansi, Ketua Tim Pengarah membentuk Sekretariat.</a:t>
            </a:r>
            <a:endParaRPr lang="id-ID" sz="2000" dirty="0">
              <a:solidFill>
                <a:srgbClr val="1C0ED0"/>
              </a:solidFill>
            </a:endParaRPr>
          </a:p>
          <a:p>
            <a:pPr marL="520700" indent="-342900" algn="just">
              <a:spcBef>
                <a:spcPct val="20000"/>
              </a:spcBef>
              <a:buFont typeface="Arial" pitchFamily="34" charset="0"/>
              <a:buChar char="•"/>
              <a:tabLst>
                <a:tab pos="1433513" algn="l"/>
              </a:tabLst>
              <a:defRPr/>
            </a:pPr>
            <a:endParaRPr lang="id-ID" sz="2000" dirty="0" smtClean="0">
              <a:solidFill>
                <a:srgbClr val="1C0ED0"/>
              </a:solidFill>
            </a:endParaRPr>
          </a:p>
          <a:p>
            <a:pPr marL="635000" indent="-457200" algn="just">
              <a:spcBef>
                <a:spcPct val="20000"/>
              </a:spcBef>
              <a:buFont typeface="Arial" pitchFamily="34" charset="0"/>
              <a:buChar char="•"/>
              <a:defRPr/>
            </a:pPr>
            <a:endParaRPr lang="id-ID" sz="2000" dirty="0" smtClean="0">
              <a:solidFill>
                <a:srgbClr val="1C0ED0"/>
              </a:solidFill>
            </a:endParaRPr>
          </a:p>
        </p:txBody>
      </p:sp>
    </p:spTree>
    <p:extLst>
      <p:ext uri="{BB962C8B-B14F-4D97-AF65-F5344CB8AC3E}">
        <p14:creationId xmlns:p14="http://schemas.microsoft.com/office/powerpoint/2010/main" val="37469872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5"/>
          <p:cNvSpPr>
            <a:spLocks noChangeArrowheads="1"/>
          </p:cNvSpPr>
          <p:nvPr/>
        </p:nvSpPr>
        <p:spPr bwMode="auto">
          <a:xfrm>
            <a:off x="395786" y="692696"/>
            <a:ext cx="82028" cy="5479504"/>
          </a:xfrm>
          <a:prstGeom prst="rect">
            <a:avLst/>
          </a:prstGeom>
          <a:solidFill>
            <a:srgbClr val="D4CFCA"/>
          </a:solidFill>
          <a:ln w="9525">
            <a:noFill/>
            <a:miter lim="800000"/>
            <a:headEnd/>
            <a:tailEnd/>
          </a:ln>
        </p:spPr>
        <p:txBody>
          <a:bodyPr wrap="none" anchor="ctr"/>
          <a:lstStyle/>
          <a:p>
            <a:endParaRPr lang="id-ID"/>
          </a:p>
        </p:txBody>
      </p:sp>
      <p:sp>
        <p:nvSpPr>
          <p:cNvPr id="29" name="Rectangle 6"/>
          <p:cNvSpPr>
            <a:spLocks noChangeArrowheads="1"/>
          </p:cNvSpPr>
          <p:nvPr/>
        </p:nvSpPr>
        <p:spPr bwMode="auto">
          <a:xfrm>
            <a:off x="258170" y="692696"/>
            <a:ext cx="219643" cy="5479504"/>
          </a:xfrm>
          <a:prstGeom prst="rect">
            <a:avLst/>
          </a:prstGeom>
          <a:solidFill>
            <a:srgbClr val="0050AA"/>
          </a:solidFill>
          <a:ln w="9525">
            <a:noFill/>
            <a:miter lim="800000"/>
            <a:headEnd/>
            <a:tailEnd/>
          </a:ln>
        </p:spPr>
        <p:txBody>
          <a:bodyPr wrap="none" anchor="ctr"/>
          <a:lstStyle/>
          <a:p>
            <a:endParaRPr lang="id-ID"/>
          </a:p>
        </p:txBody>
      </p:sp>
      <p:sp>
        <p:nvSpPr>
          <p:cNvPr id="30" name="Rectangle 7"/>
          <p:cNvSpPr>
            <a:spLocks noChangeArrowheads="1"/>
          </p:cNvSpPr>
          <p:nvPr/>
        </p:nvSpPr>
        <p:spPr bwMode="auto">
          <a:xfrm>
            <a:off x="162920" y="692696"/>
            <a:ext cx="95250" cy="5479504"/>
          </a:xfrm>
          <a:prstGeom prst="rect">
            <a:avLst/>
          </a:prstGeom>
          <a:solidFill>
            <a:srgbClr val="009DD9"/>
          </a:solidFill>
          <a:ln w="9525">
            <a:noFill/>
            <a:miter lim="800000"/>
            <a:headEnd/>
            <a:tailEnd/>
          </a:ln>
        </p:spPr>
        <p:txBody>
          <a:bodyPr wrap="none" anchor="ctr"/>
          <a:lstStyle/>
          <a:p>
            <a:endParaRPr lang="id-ID"/>
          </a:p>
        </p:txBody>
      </p:sp>
      <p:sp>
        <p:nvSpPr>
          <p:cNvPr id="31" name="Rectangle 2"/>
          <p:cNvSpPr>
            <a:spLocks noChangeArrowheads="1"/>
          </p:cNvSpPr>
          <p:nvPr/>
        </p:nvSpPr>
        <p:spPr bwMode="auto">
          <a:xfrm>
            <a:off x="755575" y="188640"/>
            <a:ext cx="8064897" cy="936104"/>
          </a:xfrm>
          <a:prstGeom prst="rect">
            <a:avLst/>
          </a:prstGeom>
          <a:noFill/>
          <a:ln w="9525">
            <a:noFill/>
            <a:miter lim="800000"/>
            <a:headEnd/>
            <a:tailEnd/>
          </a:ln>
        </p:spPr>
        <p:txBody>
          <a:bodyPr anchor="b"/>
          <a:lstStyle/>
          <a:p>
            <a:pPr algn="ctr"/>
            <a:r>
              <a:rPr lang="id-ID" sz="2400" b="1" dirty="0" smtClean="0">
                <a:solidFill>
                  <a:schemeClr val="accent2"/>
                </a:solidFill>
                <a:latin typeface="Lucida Sans" pitchFamily="34" charset="0"/>
              </a:rPr>
              <a:t>BAB III : </a:t>
            </a:r>
            <a:r>
              <a:rPr lang="id-ID" sz="2400" b="1" dirty="0">
                <a:solidFill>
                  <a:schemeClr val="accent2"/>
                </a:solidFill>
              </a:rPr>
              <a:t>MEKANISME TRANSPARANSI</a:t>
            </a:r>
            <a:endParaRPr lang="id-ID" sz="2400" b="1" dirty="0">
              <a:solidFill>
                <a:schemeClr val="accent2"/>
              </a:solidFill>
              <a:latin typeface="Lucida Sans" pitchFamily="34" charset="0"/>
            </a:endParaRPr>
          </a:p>
        </p:txBody>
      </p:sp>
      <p:sp>
        <p:nvSpPr>
          <p:cNvPr id="36" name="Rectangle 35"/>
          <p:cNvSpPr/>
          <p:nvPr/>
        </p:nvSpPr>
        <p:spPr>
          <a:xfrm>
            <a:off x="719840" y="1354956"/>
            <a:ext cx="8100632" cy="4462760"/>
          </a:xfrm>
          <a:prstGeom prst="rect">
            <a:avLst/>
          </a:prstGeom>
        </p:spPr>
        <p:txBody>
          <a:bodyPr wrap="square">
            <a:spAutoFit/>
          </a:bodyPr>
          <a:lstStyle/>
          <a:p>
            <a:pPr marL="520700" indent="-342900" algn="just">
              <a:spcBef>
                <a:spcPct val="20000"/>
              </a:spcBef>
              <a:buFont typeface="Arial" pitchFamily="34" charset="0"/>
              <a:buChar char="•"/>
              <a:tabLst>
                <a:tab pos="1433513" algn="l"/>
              </a:tabLst>
              <a:defRPr/>
            </a:pPr>
            <a:r>
              <a:rPr lang="id-ID" sz="2000" dirty="0" smtClean="0">
                <a:solidFill>
                  <a:srgbClr val="1C0ED0"/>
                </a:solidFill>
              </a:rPr>
              <a:t>Pemerintah, Pemerintah Daerah, BP Migas,, dan perusahaan IE menyerahkan laporan kepada Tim Transparansi melalui Tim Pelaksana.</a:t>
            </a:r>
          </a:p>
          <a:p>
            <a:pPr marL="520700" indent="-342900" algn="just">
              <a:spcBef>
                <a:spcPct val="20000"/>
              </a:spcBef>
              <a:buFont typeface="Arial" pitchFamily="34" charset="0"/>
              <a:buChar char="•"/>
              <a:tabLst>
                <a:tab pos="1433513" algn="l"/>
              </a:tabLst>
              <a:defRPr/>
            </a:pPr>
            <a:r>
              <a:rPr lang="id-ID" sz="2000" dirty="0" smtClean="0">
                <a:solidFill>
                  <a:srgbClr val="1C0ED0"/>
                </a:solidFill>
              </a:rPr>
              <a:t>Format laporan sebagaimana ditetapkan oleh Tim Pelaksana.</a:t>
            </a:r>
          </a:p>
          <a:p>
            <a:pPr marL="520700" indent="-342900" algn="just">
              <a:spcBef>
                <a:spcPct val="20000"/>
              </a:spcBef>
              <a:buFont typeface="Arial" pitchFamily="34" charset="0"/>
              <a:buChar char="•"/>
              <a:tabLst>
                <a:tab pos="1433513" algn="l"/>
              </a:tabLst>
              <a:defRPr/>
            </a:pPr>
            <a:r>
              <a:rPr lang="id-ID" sz="2000" dirty="0" smtClean="0">
                <a:solidFill>
                  <a:srgbClr val="1C0ED0"/>
                </a:solidFill>
              </a:rPr>
              <a:t>Muatan data dan laporan diatur dalam Pasal 14 butir (2) a, b, dan c.  </a:t>
            </a:r>
          </a:p>
          <a:p>
            <a:pPr marL="520700" indent="-342900" algn="just">
              <a:spcBef>
                <a:spcPct val="20000"/>
              </a:spcBef>
              <a:buFont typeface="Arial" pitchFamily="34" charset="0"/>
              <a:buChar char="•"/>
              <a:tabLst>
                <a:tab pos="1433513" algn="l"/>
              </a:tabLst>
              <a:defRPr/>
            </a:pPr>
            <a:r>
              <a:rPr lang="id-ID" sz="2000" dirty="0" smtClean="0">
                <a:solidFill>
                  <a:srgbClr val="1C0ED0"/>
                </a:solidFill>
              </a:rPr>
              <a:t>Laporan  yang diserahkan kepada Tim Transparansi direkonsiliasi oleh rekonsiliator .</a:t>
            </a:r>
            <a:endParaRPr lang="id-ID" sz="2000" dirty="0" smtClean="0">
              <a:solidFill>
                <a:srgbClr val="1C0ED0"/>
              </a:solidFill>
            </a:endParaRPr>
          </a:p>
          <a:p>
            <a:pPr marL="635000" indent="-457200" algn="just">
              <a:spcBef>
                <a:spcPct val="20000"/>
              </a:spcBef>
              <a:buFont typeface="Arial" pitchFamily="34" charset="0"/>
              <a:buChar char="•"/>
              <a:defRPr/>
            </a:pPr>
            <a:r>
              <a:rPr lang="id-ID" sz="2000" dirty="0" smtClean="0">
                <a:solidFill>
                  <a:srgbClr val="1C0ED0"/>
                </a:solidFill>
              </a:rPr>
              <a:t>Ketua Tim Pelaksana melaporkan hasil rekonsiliasi kepada Ketua Tim Pengarah.</a:t>
            </a:r>
          </a:p>
          <a:p>
            <a:pPr marL="635000" indent="-457200" algn="just">
              <a:spcBef>
                <a:spcPct val="20000"/>
              </a:spcBef>
              <a:buFont typeface="Arial" pitchFamily="34" charset="0"/>
              <a:buChar char="•"/>
              <a:defRPr/>
            </a:pPr>
            <a:r>
              <a:rPr lang="id-ID" sz="2000" dirty="0" smtClean="0">
                <a:solidFill>
                  <a:srgbClr val="1C0ED0"/>
                </a:solidFill>
              </a:rPr>
              <a:t>Tim Pelaksana wajib mempublikasikan hasil rekonsiliasi.</a:t>
            </a:r>
          </a:p>
          <a:p>
            <a:pPr marL="635000" indent="-457200" algn="just">
              <a:spcBef>
                <a:spcPct val="20000"/>
              </a:spcBef>
              <a:buFont typeface="Arial" pitchFamily="34" charset="0"/>
              <a:buChar char="•"/>
              <a:defRPr/>
            </a:pPr>
            <a:r>
              <a:rPr lang="id-ID" sz="2000" dirty="0">
                <a:solidFill>
                  <a:srgbClr val="1C0ED0"/>
                </a:solidFill>
              </a:rPr>
              <a:t>Publikasi hasil </a:t>
            </a:r>
            <a:r>
              <a:rPr lang="id-ID" sz="2000" dirty="0" smtClean="0">
                <a:solidFill>
                  <a:srgbClr val="1C0ED0"/>
                </a:solidFill>
              </a:rPr>
              <a:t>rekonsiliasi dilakukan melalui a.l., situs internet, seminar dan media publikasi dan komunikasi lainnya.</a:t>
            </a:r>
            <a:endParaRPr lang="id-ID" sz="2000" dirty="0" smtClean="0">
              <a:solidFill>
                <a:srgbClr val="1C0ED0"/>
              </a:solidFill>
            </a:endParaRPr>
          </a:p>
        </p:txBody>
      </p:sp>
    </p:spTree>
    <p:extLst>
      <p:ext uri="{BB962C8B-B14F-4D97-AF65-F5344CB8AC3E}">
        <p14:creationId xmlns:p14="http://schemas.microsoft.com/office/powerpoint/2010/main" val="6121177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5"/>
          <p:cNvSpPr>
            <a:spLocks noChangeArrowheads="1"/>
          </p:cNvSpPr>
          <p:nvPr/>
        </p:nvSpPr>
        <p:spPr bwMode="auto">
          <a:xfrm>
            <a:off x="395786" y="692696"/>
            <a:ext cx="82028" cy="5479504"/>
          </a:xfrm>
          <a:prstGeom prst="rect">
            <a:avLst/>
          </a:prstGeom>
          <a:solidFill>
            <a:srgbClr val="D4CFCA"/>
          </a:solidFill>
          <a:ln w="9525">
            <a:noFill/>
            <a:miter lim="800000"/>
            <a:headEnd/>
            <a:tailEnd/>
          </a:ln>
        </p:spPr>
        <p:txBody>
          <a:bodyPr wrap="none" anchor="ctr"/>
          <a:lstStyle/>
          <a:p>
            <a:endParaRPr lang="id-ID"/>
          </a:p>
        </p:txBody>
      </p:sp>
      <p:sp>
        <p:nvSpPr>
          <p:cNvPr id="29" name="Rectangle 6"/>
          <p:cNvSpPr>
            <a:spLocks noChangeArrowheads="1"/>
          </p:cNvSpPr>
          <p:nvPr/>
        </p:nvSpPr>
        <p:spPr bwMode="auto">
          <a:xfrm>
            <a:off x="258170" y="692696"/>
            <a:ext cx="219643" cy="5479504"/>
          </a:xfrm>
          <a:prstGeom prst="rect">
            <a:avLst/>
          </a:prstGeom>
          <a:solidFill>
            <a:srgbClr val="0050AA"/>
          </a:solidFill>
          <a:ln w="9525">
            <a:noFill/>
            <a:miter lim="800000"/>
            <a:headEnd/>
            <a:tailEnd/>
          </a:ln>
        </p:spPr>
        <p:txBody>
          <a:bodyPr wrap="none" anchor="ctr"/>
          <a:lstStyle/>
          <a:p>
            <a:endParaRPr lang="id-ID"/>
          </a:p>
        </p:txBody>
      </p:sp>
      <p:sp>
        <p:nvSpPr>
          <p:cNvPr id="30" name="Rectangle 7"/>
          <p:cNvSpPr>
            <a:spLocks noChangeArrowheads="1"/>
          </p:cNvSpPr>
          <p:nvPr/>
        </p:nvSpPr>
        <p:spPr bwMode="auto">
          <a:xfrm>
            <a:off x="162920" y="692696"/>
            <a:ext cx="95250" cy="5479504"/>
          </a:xfrm>
          <a:prstGeom prst="rect">
            <a:avLst/>
          </a:prstGeom>
          <a:solidFill>
            <a:srgbClr val="009DD9"/>
          </a:solidFill>
          <a:ln w="9525">
            <a:noFill/>
            <a:miter lim="800000"/>
            <a:headEnd/>
            <a:tailEnd/>
          </a:ln>
        </p:spPr>
        <p:txBody>
          <a:bodyPr wrap="none" anchor="ctr"/>
          <a:lstStyle/>
          <a:p>
            <a:endParaRPr lang="id-ID"/>
          </a:p>
        </p:txBody>
      </p:sp>
      <p:sp>
        <p:nvSpPr>
          <p:cNvPr id="31" name="Rectangle 2"/>
          <p:cNvSpPr>
            <a:spLocks noChangeArrowheads="1"/>
          </p:cNvSpPr>
          <p:nvPr/>
        </p:nvSpPr>
        <p:spPr bwMode="auto">
          <a:xfrm>
            <a:off x="755575" y="188640"/>
            <a:ext cx="8064897" cy="936104"/>
          </a:xfrm>
          <a:prstGeom prst="rect">
            <a:avLst/>
          </a:prstGeom>
          <a:noFill/>
          <a:ln w="9525">
            <a:noFill/>
            <a:miter lim="800000"/>
            <a:headEnd/>
            <a:tailEnd/>
          </a:ln>
        </p:spPr>
        <p:txBody>
          <a:bodyPr anchor="b"/>
          <a:lstStyle/>
          <a:p>
            <a:pPr algn="ctr"/>
            <a:r>
              <a:rPr lang="id-ID" sz="2400" b="1" dirty="0" smtClean="0">
                <a:solidFill>
                  <a:schemeClr val="accent2"/>
                </a:solidFill>
                <a:latin typeface="Lucida Sans" pitchFamily="34" charset="0"/>
              </a:rPr>
              <a:t>BAB IV</a:t>
            </a:r>
            <a:r>
              <a:rPr lang="id-ID" sz="2400" b="1" dirty="0">
                <a:solidFill>
                  <a:schemeClr val="accent2"/>
                </a:solidFill>
                <a:latin typeface="Lucida Sans" pitchFamily="34" charset="0"/>
              </a:rPr>
              <a:t> </a:t>
            </a:r>
            <a:r>
              <a:rPr lang="id-ID" sz="2400" b="1" dirty="0" smtClean="0">
                <a:solidFill>
                  <a:schemeClr val="accent2"/>
                </a:solidFill>
                <a:latin typeface="Lucida Sans" pitchFamily="34" charset="0"/>
              </a:rPr>
              <a:t>:</a:t>
            </a:r>
            <a:r>
              <a:rPr lang="id-ID" sz="2400" b="1" dirty="0" smtClean="0">
                <a:solidFill>
                  <a:schemeClr val="accent2"/>
                </a:solidFill>
                <a:latin typeface="Lucida Sans" pitchFamily="34" charset="0"/>
              </a:rPr>
              <a:t> </a:t>
            </a:r>
            <a:r>
              <a:rPr lang="id-ID" sz="2400" b="1" dirty="0">
                <a:solidFill>
                  <a:schemeClr val="accent2"/>
                </a:solidFill>
              </a:rPr>
              <a:t>PEMBIAYAAN</a:t>
            </a:r>
            <a:endParaRPr lang="id-ID" sz="2400" b="1" dirty="0">
              <a:solidFill>
                <a:schemeClr val="accent2"/>
              </a:solidFill>
              <a:latin typeface="Lucida Sans" pitchFamily="34" charset="0"/>
            </a:endParaRPr>
          </a:p>
        </p:txBody>
      </p:sp>
      <p:sp>
        <p:nvSpPr>
          <p:cNvPr id="36" name="Rectangle 35"/>
          <p:cNvSpPr/>
          <p:nvPr/>
        </p:nvSpPr>
        <p:spPr>
          <a:xfrm>
            <a:off x="755575" y="1628800"/>
            <a:ext cx="7920881" cy="2062103"/>
          </a:xfrm>
          <a:prstGeom prst="rect">
            <a:avLst/>
          </a:prstGeom>
        </p:spPr>
        <p:txBody>
          <a:bodyPr wrap="square">
            <a:spAutoFit/>
          </a:bodyPr>
          <a:lstStyle/>
          <a:p>
            <a:pPr marL="177800" algn="just">
              <a:spcBef>
                <a:spcPct val="20000"/>
              </a:spcBef>
              <a:tabLst>
                <a:tab pos="1433513" algn="l"/>
              </a:tabLst>
              <a:defRPr/>
            </a:pPr>
            <a:endParaRPr lang="id-ID" sz="2000" dirty="0" smtClean="0">
              <a:solidFill>
                <a:srgbClr val="1C0ED0"/>
              </a:solidFill>
            </a:endParaRPr>
          </a:p>
          <a:p>
            <a:pPr marL="177800" algn="just">
              <a:spcBef>
                <a:spcPct val="20000"/>
              </a:spcBef>
              <a:tabLst>
                <a:tab pos="1433513" algn="l"/>
              </a:tabLst>
              <a:defRPr/>
            </a:pPr>
            <a:r>
              <a:rPr lang="id-ID" sz="2000" dirty="0" smtClean="0">
                <a:solidFill>
                  <a:srgbClr val="1C0ED0"/>
                </a:solidFill>
              </a:rPr>
              <a:t>Segala  pembiayaan yang diperlukan bagi pelaksanaan tugas Tim Transparansi dibebankan kepada Anggaran Pendapatan dan Belanja Negara dan sumber pembiayaan lainnya yang sah sesuai dengan ketentuan peraturan perundang-undangan.</a:t>
            </a:r>
            <a:endParaRPr lang="id-ID" sz="2000" dirty="0" smtClean="0">
              <a:solidFill>
                <a:srgbClr val="1C0ED0"/>
              </a:solidFill>
            </a:endParaRPr>
          </a:p>
          <a:p>
            <a:pPr marL="635000" indent="-457200" algn="just">
              <a:spcBef>
                <a:spcPct val="20000"/>
              </a:spcBef>
              <a:buFont typeface="Arial" pitchFamily="34" charset="0"/>
              <a:buChar char="•"/>
              <a:defRPr/>
            </a:pPr>
            <a:endParaRPr lang="id-ID" sz="2000" dirty="0" smtClean="0">
              <a:solidFill>
                <a:srgbClr val="1C0ED0"/>
              </a:solidFill>
            </a:endParaRPr>
          </a:p>
        </p:txBody>
      </p:sp>
    </p:spTree>
    <p:extLst>
      <p:ext uri="{BB962C8B-B14F-4D97-AF65-F5344CB8AC3E}">
        <p14:creationId xmlns:p14="http://schemas.microsoft.com/office/powerpoint/2010/main" val="42629304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5"/>
          <p:cNvSpPr>
            <a:spLocks noChangeArrowheads="1"/>
          </p:cNvSpPr>
          <p:nvPr/>
        </p:nvSpPr>
        <p:spPr bwMode="auto">
          <a:xfrm>
            <a:off x="395786" y="692696"/>
            <a:ext cx="82028" cy="5479504"/>
          </a:xfrm>
          <a:prstGeom prst="rect">
            <a:avLst/>
          </a:prstGeom>
          <a:solidFill>
            <a:srgbClr val="D4CFCA"/>
          </a:solidFill>
          <a:ln w="9525">
            <a:noFill/>
            <a:miter lim="800000"/>
            <a:headEnd/>
            <a:tailEnd/>
          </a:ln>
        </p:spPr>
        <p:txBody>
          <a:bodyPr wrap="none" anchor="ctr"/>
          <a:lstStyle/>
          <a:p>
            <a:endParaRPr lang="id-ID"/>
          </a:p>
        </p:txBody>
      </p:sp>
      <p:sp>
        <p:nvSpPr>
          <p:cNvPr id="29" name="Rectangle 6"/>
          <p:cNvSpPr>
            <a:spLocks noChangeArrowheads="1"/>
          </p:cNvSpPr>
          <p:nvPr/>
        </p:nvSpPr>
        <p:spPr bwMode="auto">
          <a:xfrm>
            <a:off x="258170" y="692696"/>
            <a:ext cx="219643" cy="5479504"/>
          </a:xfrm>
          <a:prstGeom prst="rect">
            <a:avLst/>
          </a:prstGeom>
          <a:solidFill>
            <a:srgbClr val="0050AA"/>
          </a:solidFill>
          <a:ln w="9525">
            <a:noFill/>
            <a:miter lim="800000"/>
            <a:headEnd/>
            <a:tailEnd/>
          </a:ln>
        </p:spPr>
        <p:txBody>
          <a:bodyPr wrap="none" anchor="ctr"/>
          <a:lstStyle/>
          <a:p>
            <a:endParaRPr lang="id-ID"/>
          </a:p>
        </p:txBody>
      </p:sp>
      <p:sp>
        <p:nvSpPr>
          <p:cNvPr id="30" name="Rectangle 7"/>
          <p:cNvSpPr>
            <a:spLocks noChangeArrowheads="1"/>
          </p:cNvSpPr>
          <p:nvPr/>
        </p:nvSpPr>
        <p:spPr bwMode="auto">
          <a:xfrm>
            <a:off x="162920" y="692696"/>
            <a:ext cx="95250" cy="5479504"/>
          </a:xfrm>
          <a:prstGeom prst="rect">
            <a:avLst/>
          </a:prstGeom>
          <a:solidFill>
            <a:srgbClr val="009DD9"/>
          </a:solidFill>
          <a:ln w="9525">
            <a:noFill/>
            <a:miter lim="800000"/>
            <a:headEnd/>
            <a:tailEnd/>
          </a:ln>
        </p:spPr>
        <p:txBody>
          <a:bodyPr wrap="none" anchor="ctr"/>
          <a:lstStyle/>
          <a:p>
            <a:endParaRPr lang="id-ID"/>
          </a:p>
        </p:txBody>
      </p:sp>
      <p:sp>
        <p:nvSpPr>
          <p:cNvPr id="31" name="Rectangle 2"/>
          <p:cNvSpPr>
            <a:spLocks noChangeArrowheads="1"/>
          </p:cNvSpPr>
          <p:nvPr/>
        </p:nvSpPr>
        <p:spPr bwMode="auto">
          <a:xfrm>
            <a:off x="755575" y="188640"/>
            <a:ext cx="8064897" cy="936104"/>
          </a:xfrm>
          <a:prstGeom prst="rect">
            <a:avLst/>
          </a:prstGeom>
          <a:noFill/>
          <a:ln w="9525">
            <a:noFill/>
            <a:miter lim="800000"/>
            <a:headEnd/>
            <a:tailEnd/>
          </a:ln>
        </p:spPr>
        <p:txBody>
          <a:bodyPr anchor="b"/>
          <a:lstStyle/>
          <a:p>
            <a:pPr algn="ctr"/>
            <a:r>
              <a:rPr lang="id-ID" sz="2400" b="1" dirty="0" smtClean="0">
                <a:solidFill>
                  <a:schemeClr val="accent6"/>
                </a:solidFill>
                <a:latin typeface="Lucida Sans" pitchFamily="34" charset="0"/>
              </a:rPr>
              <a:t>V. </a:t>
            </a:r>
            <a:r>
              <a:rPr lang="id-ID" sz="2400" dirty="0">
                <a:solidFill>
                  <a:schemeClr val="accent6"/>
                </a:solidFill>
              </a:rPr>
              <a:t>KETENTUAN PENUTUP</a:t>
            </a:r>
            <a:endParaRPr lang="id-ID" sz="2400" b="1" dirty="0">
              <a:solidFill>
                <a:schemeClr val="accent6"/>
              </a:solidFill>
              <a:latin typeface="Lucida Sans" pitchFamily="34" charset="0"/>
            </a:endParaRPr>
          </a:p>
        </p:txBody>
      </p:sp>
      <p:sp>
        <p:nvSpPr>
          <p:cNvPr id="36" name="Rectangle 35"/>
          <p:cNvSpPr/>
          <p:nvPr/>
        </p:nvSpPr>
        <p:spPr>
          <a:xfrm>
            <a:off x="755575" y="1628800"/>
            <a:ext cx="7920881" cy="2123658"/>
          </a:xfrm>
          <a:prstGeom prst="rect">
            <a:avLst/>
          </a:prstGeom>
        </p:spPr>
        <p:txBody>
          <a:bodyPr wrap="square">
            <a:spAutoFit/>
          </a:bodyPr>
          <a:lstStyle/>
          <a:p>
            <a:pPr marL="177800" algn="just">
              <a:spcBef>
                <a:spcPct val="20000"/>
              </a:spcBef>
              <a:tabLst>
                <a:tab pos="1433513" algn="l"/>
              </a:tabLst>
              <a:defRPr/>
            </a:pPr>
            <a:endParaRPr lang="id-ID" sz="2000" dirty="0" smtClean="0">
              <a:solidFill>
                <a:srgbClr val="1C0ED0"/>
              </a:solidFill>
            </a:endParaRPr>
          </a:p>
          <a:p>
            <a:pPr marL="520700" indent="-342900" algn="just">
              <a:spcBef>
                <a:spcPct val="20000"/>
              </a:spcBef>
              <a:buFont typeface="Arial" pitchFamily="34" charset="0"/>
              <a:buChar char="•"/>
              <a:tabLst>
                <a:tab pos="1433513" algn="l"/>
              </a:tabLst>
              <a:defRPr/>
            </a:pPr>
            <a:r>
              <a:rPr lang="id-ID" sz="2000" dirty="0" smtClean="0">
                <a:solidFill>
                  <a:srgbClr val="1C0ED0"/>
                </a:solidFill>
              </a:rPr>
              <a:t>Usul pencalonan anggota Tim Pelaksana kepada Ketua Tim Pengarah yang berasal dari perwakilan sebagaimana dimaksud dalam Pasal 10 angka 12, angka 13 dan angka 14;</a:t>
            </a:r>
          </a:p>
          <a:p>
            <a:pPr marL="520700" indent="-342900" algn="just">
              <a:spcBef>
                <a:spcPct val="20000"/>
              </a:spcBef>
              <a:buFont typeface="Arial" pitchFamily="34" charset="0"/>
              <a:buChar char="•"/>
              <a:tabLst>
                <a:tab pos="1433513" algn="l"/>
              </a:tabLst>
              <a:defRPr/>
            </a:pPr>
            <a:r>
              <a:rPr lang="id-ID" sz="2000" dirty="0" smtClean="0">
                <a:solidFill>
                  <a:srgbClr val="1C0ED0"/>
                </a:solidFill>
              </a:rPr>
              <a:t>Mulai berlakunya Perpres No. 26/2010 – 23 April 2010.</a:t>
            </a:r>
            <a:endParaRPr lang="id-ID" sz="2000" dirty="0" smtClean="0">
              <a:solidFill>
                <a:srgbClr val="1C0ED0"/>
              </a:solidFill>
            </a:endParaRPr>
          </a:p>
          <a:p>
            <a:pPr marL="635000" indent="-457200" algn="just">
              <a:spcBef>
                <a:spcPct val="20000"/>
              </a:spcBef>
              <a:buFont typeface="Arial" pitchFamily="34" charset="0"/>
              <a:buChar char="•"/>
              <a:defRPr/>
            </a:pPr>
            <a:endParaRPr lang="id-ID" sz="2000" dirty="0" smtClean="0">
              <a:solidFill>
                <a:srgbClr val="1C0ED0"/>
              </a:solidFill>
            </a:endParaRPr>
          </a:p>
        </p:txBody>
      </p:sp>
    </p:spTree>
    <p:extLst>
      <p:ext uri="{BB962C8B-B14F-4D97-AF65-F5344CB8AC3E}">
        <p14:creationId xmlns:p14="http://schemas.microsoft.com/office/powerpoint/2010/main" val="287028540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3006</TotalTime>
  <Words>658</Words>
  <Application>Microsoft Office PowerPoint</Application>
  <PresentationFormat>On-screen Show (4:3)</PresentationFormat>
  <Paragraphs>78</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Menko Perekonomian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Bp_Suparja</dc:creator>
  <cp:lastModifiedBy>USER</cp:lastModifiedBy>
  <cp:revision>569</cp:revision>
  <cp:lastPrinted>2012-11-12T07:35:44Z</cp:lastPrinted>
  <dcterms:created xsi:type="dcterms:W3CDTF">2007-12-18T14:52:44Z</dcterms:created>
  <dcterms:modified xsi:type="dcterms:W3CDTF">2013-05-13T09:16:08Z</dcterms:modified>
</cp:coreProperties>
</file>